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attrocen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oundtripDataSignature="AMtx7mgNI4tTpsObRRvgF78JLaQu1l7mEQ==" r:id="rId3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drana 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237" name="Google Shape;23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999413" y="2573338"/>
            <a:ext cx="22856826" cy="12857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16287780"/>
            <a:ext cx="5486400" cy="15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32569609"/>
            <a:ext cx="2971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0752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a009286cd2cd0d8d8c6783/presentation-prometna-sredstva-2-razre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112932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zazivot.hr/fotografij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Koga dječak zove telefonom? 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je Tomica zvao policiju?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Htio je prijaviti krađu jednog srca.</a:t>
            </a:r>
            <a:endParaRPr sz="2800" i="1"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Dječak zove policiju.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policajac želio doznati? </a:t>
            </a: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1336341" y="4038430"/>
            <a:ext cx="6050778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Želio je doznati kada je ukradeno srce.</a:t>
            </a:r>
            <a:endParaRPr sz="2800" i="1"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policajac misli da će teško pronaći lopova? 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Zato što je prošlo 5 i pol mjeseci.</a:t>
            </a:r>
            <a:endParaRPr sz="2800" i="1" dirty="0"/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476" y="1038919"/>
            <a:ext cx="3803342" cy="380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Koji je još podatak bio potreban policajcu? 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je dječak opisao sumnjivca?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Bio je zamotan u tamnoplavu dekicu i imao je tamnoplavu kapicu.</a:t>
            </a:r>
            <a:endParaRPr sz="2800" i="1"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727236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Kako je sumnjivac bio maskiran.</a:t>
            </a:r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još Tomici smetalo kod sumnjivca?</a:t>
            </a: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690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Vrištao je i plakao bez prestanka.</a:t>
            </a:r>
            <a:endParaRPr sz="2800" i="1"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Gdje se sumnjivac ugnijezdio? </a:t>
            </a:r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Sumnjivac se ugnijezdio kod mame.</a:t>
            </a:r>
            <a:endParaRPr sz="2800" i="1"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26101">
            <a:off x="8673545" y="3108928"/>
            <a:ext cx="1329715" cy="265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policajac zaključio? </a:t>
            </a: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se Tomica osjeća?</a:t>
            </a: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1129043" y="2597180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Osjeća da nije mami bitan.</a:t>
            </a:r>
            <a:endParaRPr sz="2800" i="1"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816588" y="1243634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75"/>
              <a:buNone/>
            </a:pPr>
            <a:r>
              <a:rPr lang="hr-HR" sz="2775" i="1"/>
              <a:t>Zaključio je da mama voli sumnjivca i da je Tomica ljubomoran na brata.</a:t>
            </a:r>
            <a:endParaRPr sz="2775" i="1"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Koje je objašnjenje Tomici dao policajac?</a:t>
            </a:r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944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Mama voli podjednako svoju djecu.</a:t>
            </a:r>
            <a:endParaRPr sz="2800" i="1"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se Tomica uvjerio u maminu ljubav? </a:t>
            </a:r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Zagrlio je mamu, a ona mu je uzvratila zagrljajem.</a:t>
            </a:r>
            <a:endParaRPr sz="2800" i="1"/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2100021"/>
            <a:ext cx="3467100" cy="248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495298" y="763004"/>
            <a:ext cx="1089660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mama pruža više pozornosti i brige novorođenom bratu? 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495298" y="2035948"/>
            <a:ext cx="9867901" cy="97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 dirty="0"/>
              <a:t> Kako starija braća i sestre mogu pomoći mami oko mlađeg brata ili sestrice? </a:t>
            </a:r>
            <a:endParaRPr dirty="0"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1336341" y="3036762"/>
            <a:ext cx="464322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Pokaži svojim primjerom!</a:t>
            </a:r>
            <a:endParaRPr sz="2800" i="1" dirty="0"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1336339" y="1312089"/>
            <a:ext cx="66158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Brat je malen i ne može ništa sam.</a:t>
            </a:r>
            <a:endParaRPr i="1"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1336339" y="3601326"/>
            <a:ext cx="6944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Budi brižan prema njima!</a:t>
            </a:r>
            <a:endParaRPr sz="2800" i="1"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495298" y="4356860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Tko sudjeluje u telefonskom razgovoru?  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1336340" y="4905945"/>
            <a:ext cx="10664591" cy="100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Sudjeluju govornik (govori, sluša) i sugovornik (sluša i odgovara).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U razgovoru se izmjenjuju uloge. </a:t>
            </a:r>
            <a:endParaRPr sz="2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Pravila telefoniranja: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2957819" y="1712082"/>
            <a:ext cx="3646182" cy="29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1. Pozdravi!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2. Predstavi se!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3. Reci koga trebaš!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4. Reci što trebaš!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5. Zahvali i pozdravi!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887800" y="4673600"/>
            <a:ext cx="10515600" cy="646200"/>
          </a:xfrm>
          <a:prstGeom prst="rect">
            <a:avLst/>
          </a:prstGeom>
          <a:noFill/>
          <a:ln w="38100" cap="flat" cmpd="sng">
            <a:solidFill>
              <a:srgbClr val="B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Telefonski razgovor treba biti </a:t>
            </a: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kratak, jasan i uljudan.</a:t>
            </a:r>
            <a:endParaRPr sz="3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938518" y="1508882"/>
            <a:ext cx="10541193" cy="396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POLICAJAC ANTE: Dobar dan, izvolite! Na dužnosti je za vas policajac Ante!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DJEČAK TOMICA: Halo, ovdje Tomica.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Prijavljujem krađu jednog srca. I molim vas da primjereno kaznite krivca!</a:t>
            </a:r>
            <a:endParaRPr sz="32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860422" y="917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što smo naučili</a:t>
            </a: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2117719" y="2929386"/>
            <a:ext cx="5579618" cy="97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Telefonski razgovor</a:t>
            </a:r>
            <a:endParaRPr/>
          </a:p>
        </p:txBody>
      </p:sp>
      <p:pic>
        <p:nvPicPr>
          <p:cNvPr id="196" name="Google Shape;196;p16" descr="Slika na kojoj se prikazuje crtež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5879" y="2471902"/>
            <a:ext cx="3203340" cy="33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Prometna sredstva i vrste prometa</a:t>
            </a: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3355709" y="4948687"/>
            <a:ext cx="5579618" cy="70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Digitalna slikovnica Genial.ly</a:t>
            </a:r>
            <a:endParaRPr/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5937" y="1854465"/>
            <a:ext cx="6184190" cy="2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što smo naučili</a:t>
            </a:r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body" idx="1"/>
          </p:nvPr>
        </p:nvSpPr>
        <p:spPr>
          <a:xfrm>
            <a:off x="2117719" y="2929386"/>
            <a:ext cx="4419559" cy="97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Learning.apps</a:t>
            </a:r>
            <a:endParaRPr/>
          </a:p>
        </p:txBody>
      </p:sp>
      <p:pic>
        <p:nvPicPr>
          <p:cNvPr id="210" name="Google Shape;210;p18" descr="Slika na kojoj se prikazuje crtež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5879" y="2471902"/>
            <a:ext cx="3203340" cy="33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466274" y="752864"/>
            <a:ext cx="4695005" cy="82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Harfa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189599" y="1689023"/>
            <a:ext cx="4840200" cy="239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Harfa je vrlo staro </a:t>
            </a:r>
            <a:r>
              <a:rPr lang="hr-HR" sz="2800" b="0" i="0" u="none" strike="noStrike" cap="none" dirty="0" err="1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trzalačko</a:t>
            </a: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glazbalo.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hr-HR" sz="2800" dirty="0">
              <a:solidFill>
                <a:srgbClr val="0000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Svirali su je u dalekoj prošlosti u raznim </a:t>
            </a:r>
            <a:r>
              <a:rPr lang="hr-HR" sz="2800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</a:t>
            </a: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ijelovima svijeta. </a:t>
            </a:r>
            <a:endParaRPr sz="2800" b="0" i="0" u="none" strike="noStrike" cap="none" dirty="0">
              <a:solidFill>
                <a:srgbClr val="0000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0" y="1013561"/>
            <a:ext cx="6757918" cy="44982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8260239" y="5487703"/>
            <a:ext cx="3018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Karmela, Krk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150" y="981416"/>
            <a:ext cx="4382942" cy="44012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71" name="Google Shape;71;p2"/>
          <p:cNvSpPr/>
          <p:nvPr/>
        </p:nvSpPr>
        <p:spPr>
          <a:xfrm>
            <a:off x="419100" y="981417"/>
            <a:ext cx="6908800" cy="4401205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Dobar dan, ljudi!​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Zovem se Zemlja. Htjela bih vam reći da sam jako bolesna i 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tužna. Bolesna i tužna sam jer se vi ne brinete o meni. Bacate smeće po prirodi, gazite i berete cvijeće, a priroda i cvijeće su moja dječica. Šume su moja pluća, 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mora i rijeke oči. 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 pazite na mene i svojim otpadom trujete moje prijatelje 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životinje. One mi svaki dan dolaze plakati. Guše se u plastičnim vrećicama i bocama. Kuće im smrde na naftu, a nebo ne vide od ispušnih plinova. 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Ako ne poslušate moj vapaj uskoro ćemo ostati bez vode, 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hrane i zraka. Stoga vas molim da čujete naše krikove i 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poslušate nas!​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Očistite vode, zbrinjavajte otpad i mislite na našu budućnost!​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887718" y="7491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 i lijepo i dobro</a:t>
            </a:r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1067739" y="2604237"/>
            <a:ext cx="10096130" cy="282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Petak je! Odmorite se!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Nazovi prijatelja telefonom.</a:t>
            </a:r>
            <a:endParaRPr/>
          </a:p>
        </p:txBody>
      </p:sp>
      <p:pic>
        <p:nvPicPr>
          <p:cNvPr id="225" name="Google Shape;225;p20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654" y="3828038"/>
            <a:ext cx="1883617" cy="199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 descr="Slika na kojoj se prikazuje sob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2353" y="1032646"/>
            <a:ext cx="2990051" cy="23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232" name="Google Shape;23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313091" y="5080903"/>
            <a:ext cx="3272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Tomislav, Gradište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04" y="830713"/>
            <a:ext cx="2844545" cy="3847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689" y="830713"/>
            <a:ext cx="4210471" cy="3847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79" name="Google Shape;79;p3"/>
          <p:cNvSpPr/>
          <p:nvPr/>
        </p:nvSpPr>
        <p:spPr>
          <a:xfrm>
            <a:off x="7734300" y="666750"/>
            <a:ext cx="41021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Zemljo naša plava,​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 sveg' ti srca hvala​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 sve nam daješ ti,​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zato volimo te mi.​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Svečano ti obećajemo​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 prljati te nećemo,​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više ćemo reciklirati,​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 manje zagađivati.​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Ovu pjesmu posvećujemo ti​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 uvijek ćemo te čuvati.​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            </a:t>
            </a: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Ivano, Makarska​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1003793" y="4936102"/>
            <a:ext cx="308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Josip, Zadar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821161" y="4936101"/>
            <a:ext cx="1633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Lana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5272055" y="4936102"/>
            <a:ext cx="2106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Tibor, Osijek</a:t>
            </a:r>
            <a:endParaRPr sz="24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85" y="1736725"/>
            <a:ext cx="4841815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699" y="1736725"/>
            <a:ext cx="2005188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4887" y="1736725"/>
            <a:ext cx="3906460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8373788" y="5377604"/>
            <a:ext cx="3077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Luka, Rijeka</a:t>
            </a:r>
            <a:endParaRPr sz="20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3949760" y="5371647"/>
            <a:ext cx="3077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Matej, Zagreb</a:t>
            </a:r>
            <a:endParaRPr sz="20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245142" y="5371647"/>
            <a:ext cx="3077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Mihael, Lipik</a:t>
            </a:r>
            <a:endParaRPr sz="2000" b="0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42" y="1943100"/>
            <a:ext cx="2857501" cy="30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4080" y="1943100"/>
            <a:ext cx="3888484" cy="30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001" y="1943100"/>
            <a:ext cx="4076699" cy="30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955497" y="1357325"/>
            <a:ext cx="10317453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hr-HR" sz="3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</a:t>
            </a:r>
            <a:r>
              <a:rPr lang="hr-HR" sz="3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 radovi koji nisu prikazani, mogu se pronaći na internetskoj stranici </a:t>
            </a:r>
            <a:r>
              <a:rPr lang="hr-HR" sz="35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Škole za život </a:t>
            </a:r>
            <a:r>
              <a:rPr lang="hr-HR" sz="3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dostupnoj na:</a:t>
            </a:r>
            <a:endParaRPr sz="35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6">
            <a:hlinkClick r:id="rId3"/>
          </p:cNvPr>
          <p:cNvSpPr txBox="1"/>
          <p:nvPr/>
        </p:nvSpPr>
        <p:spPr>
          <a:xfrm>
            <a:off x="3314725" y="3150450"/>
            <a:ext cx="6472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hr-HR" sz="3100" b="0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https://skolazazivot.hr/fotografije/</a:t>
            </a:r>
            <a:endParaRPr sz="31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435" y="905921"/>
            <a:ext cx="8505762" cy="51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/>
          <p:nvPr/>
        </p:nvSpPr>
        <p:spPr>
          <a:xfrm>
            <a:off x="7204975" y="2780374"/>
            <a:ext cx="821400" cy="6486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1965891" y="716719"/>
            <a:ext cx="5731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447778" y="2353282"/>
            <a:ext cx="9213145" cy="244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čitamo igrokaz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poštujemo pravila telefonskog razgovora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razlikujemo prometna sredstava i vrste prometa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upoznajemo harfu</a:t>
            </a:r>
            <a:endParaRPr/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471" y="1931512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887718" y="958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Tko je ukrao mamino srce</a:t>
            </a:r>
            <a:endParaRPr/>
          </a:p>
        </p:txBody>
      </p:sp>
      <p:sp>
        <p:nvSpPr>
          <p:cNvPr id="125" name="Google Shape;125;p9"/>
          <p:cNvSpPr txBox="1"/>
          <p:nvPr/>
        </p:nvSpPr>
        <p:spPr>
          <a:xfrm>
            <a:off x="6452361" y="2182017"/>
            <a:ext cx="383272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Ksenija Grozdanić</a:t>
            </a: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661" y="2828344"/>
            <a:ext cx="4480000" cy="25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1" y="2828344"/>
            <a:ext cx="3785915" cy="25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818</Words>
  <Application>Microsoft Office PowerPoint</Application>
  <PresentationFormat>Widescreen</PresentationFormat>
  <Paragraphs>112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Danas:</vt:lpstr>
      <vt:lpstr>Tko je ukrao mamino srce</vt:lpstr>
      <vt:lpstr>PowerPoint Presentation</vt:lpstr>
      <vt:lpstr>PowerPoint Presentation</vt:lpstr>
      <vt:lpstr>PowerPoint Presentation</vt:lpstr>
      <vt:lpstr>PowerPoint Presentation</vt:lpstr>
      <vt:lpstr>Pravila telefoniranja:</vt:lpstr>
      <vt:lpstr>PowerPoint Presentation</vt:lpstr>
      <vt:lpstr>Ponovimo što smo naučili</vt:lpstr>
      <vt:lpstr>Prometna sredstva i vrste prometa</vt:lpstr>
      <vt:lpstr>Ponovimo što smo naučili</vt:lpstr>
      <vt:lpstr>Harfa</vt:lpstr>
      <vt:lpstr>Domaća zadaća i lijepo i dobro</vt:lpstr>
      <vt:lpstr>PowerPoint Presentation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polak</dc:creator>
  <cp:lastModifiedBy>sanja polak</cp:lastModifiedBy>
  <cp:revision>5</cp:revision>
  <dcterms:created xsi:type="dcterms:W3CDTF">2017-12-15T12:14:31Z</dcterms:created>
  <dcterms:modified xsi:type="dcterms:W3CDTF">2020-05-07T20:30:37Z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