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6"/>
  </p:notesMasterIdLst>
  <p:sldIdLst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iHq2xEcD/uXZOvxo2Van9lLrNF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Širini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5E877-2C3C-2120-EBA0-30A9BBCC68C7}" v="1" dt="2020-03-26T15:26:37.700"/>
  </p1510:revLst>
</p1510:revInfo>
</file>

<file path=ppt/tableStyles.xml><?xml version="1.0" encoding="utf-8"?>
<a:tblStyleLst xmlns:a="http://schemas.openxmlformats.org/drawingml/2006/main" def="{28ED8818-874D-4E7C-B836-8B948D9560A3}">
  <a:tblStyle styleId="{28ED8818-874D-4E7C-B836-8B948D9560A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9" name="Google Shape;7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/>
          <p:nvPr/>
        </p:nvSpPr>
        <p:spPr>
          <a:xfrm>
            <a:off x="6233423" y="6234882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05508" y="6179757"/>
            <a:ext cx="1456618" cy="52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0" descr="lenta prav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16154" y="5980120"/>
            <a:ext cx="221294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5728" y="5980120"/>
            <a:ext cx="1483460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3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n-US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en-US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3" descr="lenta prav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3" descr="A picture containing indoor, table, sitting, small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4085" y="1505418"/>
            <a:ext cx="8018571" cy="451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1094817" y="230949"/>
            <a:ext cx="10526376" cy="127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E82AF"/>
                </a:solidFill>
                <a:latin typeface="Calibri"/>
                <a:ea typeface="Calibri"/>
                <a:cs typeface="Calibri"/>
                <a:sym typeface="Calibri"/>
              </a:rPr>
              <a:t>IZRADIMO SCENSKE LUTKE - MARIONETE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463423" y="528902"/>
            <a:ext cx="109398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lang="en-US" sz="4000">
                <a:latin typeface="Quattrocento Sans"/>
                <a:ea typeface="Quattrocento Sans"/>
                <a:cs typeface="Quattrocento Sans"/>
                <a:sym typeface="Quattrocento Sans"/>
              </a:rPr>
              <a:t>Odigrajte basnu s izrađenim scenskim lutkama!</a:t>
            </a:r>
            <a:endParaRPr sz="4000"/>
          </a:p>
        </p:txBody>
      </p:sp>
      <p:pic>
        <p:nvPicPr>
          <p:cNvPr id="321" name="Google Shape;321;p32" descr="A picture containing indoor, table, sitting, small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7995" y="1713237"/>
            <a:ext cx="7516344" cy="422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7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80"/>
              <a:buFont typeface="Calibri"/>
              <a:buNone/>
            </a:pPr>
            <a:r>
              <a:rPr lang="en-US" sz="2880" b="1">
                <a:latin typeface="Calibri"/>
                <a:ea typeface="Calibri"/>
                <a:cs typeface="Calibri"/>
                <a:sym typeface="Calibri"/>
              </a:rPr>
              <a:t>Materijal potreban </a:t>
            </a:r>
            <a:r>
              <a:rPr lang="en-US" sz="288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za izradu lisice:</a:t>
            </a:r>
            <a:br>
              <a:rPr lang="en-US" sz="252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80" b="1">
                <a:latin typeface="Calibri"/>
                <a:ea typeface="Calibri"/>
                <a:cs typeface="Calibri"/>
                <a:sym typeface="Calibri"/>
              </a:rPr>
              <a:t>karton, kartonski tuljac, čepovi, škarice, ljepilo, flomasteri, uže, štapić</a:t>
            </a:r>
            <a:endParaRPr sz="288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>
                <a:latin typeface="Quattrocento Sans"/>
                <a:ea typeface="Quattrocento Sans"/>
                <a:cs typeface="Quattrocento Sans"/>
                <a:sym typeface="Quattrocento Sans"/>
              </a:rPr>
              <a:t>Postupak izrade: 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1. Na kartonu nacrtajte glavu i rep lisice.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2. Obojite i izrežite glavu i rep lisice iz kartona.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3. Obojite tuljac (tijelo lisice). 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4. Kroz čepove provucite uže.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5. Zalijepite noge, ruke, glavu i rep na tijelo (tuljac).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6. Povežite glavu lisice užetom </a:t>
            </a:r>
            <a:r>
              <a:rPr lang="en-US" sz="2000"/>
              <a:t>s</a:t>
            </a: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a sredin</a:t>
            </a:r>
            <a:r>
              <a:rPr lang="en-US" sz="2000"/>
              <a:t>om</a:t>
            </a: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 štapića.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7. Povežite lijevu i desnu nogu užetom na krajeve štapića.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8. Pokrenite lisicu pomičući štapić gore – dolje. </a:t>
            </a:r>
            <a:endParaRPr sz="2000"/>
          </a:p>
        </p:txBody>
      </p:sp>
      <p:pic>
        <p:nvPicPr>
          <p:cNvPr id="266" name="Google Shape;266;p24" descr="A pair of scissors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r="2" b="16784"/>
          <a:stretch/>
        </p:blipFill>
        <p:spPr>
          <a:xfrm>
            <a:off x="673120" y="203210"/>
            <a:ext cx="4064071" cy="6019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4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A65A4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138418" y="922602"/>
            <a:ext cx="5001040" cy="502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1. Na kartonu nacrtajte</a:t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 glavu i rep lisice.</a:t>
            </a:r>
            <a:b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2. Obojite i izrežite glavu i </a:t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</a:pP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rep lisice iz kartona. </a:t>
            </a:r>
            <a:b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3" name="Google Shape;273;p25" descr="A picture containing indoor, yellow, holding, orang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0458" y="1204082"/>
            <a:ext cx="3741113" cy="387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 descr="A picture containing person, indoor, table, hot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3713" y="787400"/>
            <a:ext cx="2644775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265418" y="249502"/>
            <a:ext cx="11654559" cy="178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3. Oboji</a:t>
            </a:r>
            <a:r>
              <a:rPr lang="en-US" sz="3600"/>
              <a:t>te </a:t>
            </a: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tuljac (tijelo lisice).</a:t>
            </a:r>
            <a:b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4. Kroz čepove provuci</a:t>
            </a:r>
            <a:r>
              <a:rPr lang="en-US" sz="3600"/>
              <a:t>te </a:t>
            </a: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uže</a:t>
            </a:r>
            <a:r>
              <a:rPr lang="en-US" sz="3600"/>
              <a:t> i</a:t>
            </a: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 pripremite još 2 za ruke.   </a:t>
            </a:r>
            <a:endParaRPr sz="3600"/>
          </a:p>
        </p:txBody>
      </p:sp>
      <p:pic>
        <p:nvPicPr>
          <p:cNvPr id="280" name="Google Shape;280;p26" descr="A picture containing person, table, indoor, cutt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169" y="2120676"/>
            <a:ext cx="5350741" cy="381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 descr="A picture containing indoor, person, table, sitt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28" y="2378652"/>
            <a:ext cx="6286500" cy="35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5213800" y="1380957"/>
            <a:ext cx="6795653" cy="249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lang="en-US" sz="4000">
                <a:latin typeface="Quattrocento Sans"/>
                <a:ea typeface="Quattrocento Sans"/>
                <a:cs typeface="Quattrocento Sans"/>
                <a:sym typeface="Quattrocento Sans"/>
              </a:rPr>
              <a:t>5. Zalijepite noge, ruke, glavu i</a:t>
            </a:r>
            <a:endParaRPr sz="40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lang="en-US" sz="4000">
                <a:latin typeface="Quattrocento Sans"/>
                <a:ea typeface="Quattrocento Sans"/>
                <a:cs typeface="Quattrocento Sans"/>
                <a:sym typeface="Quattrocento Sans"/>
              </a:rPr>
              <a:t>rep na tijelo (tuljac).</a:t>
            </a:r>
            <a:endParaRPr sz="4000"/>
          </a:p>
        </p:txBody>
      </p:sp>
      <p:pic>
        <p:nvPicPr>
          <p:cNvPr id="287" name="Google Shape;287;p27" descr="A picture containing table, indoor, sitting, coffe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0266" y="200205"/>
            <a:ext cx="3694513" cy="653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5005982" y="930684"/>
            <a:ext cx="6899562" cy="451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6. Poveži glavu lisice užetom </a:t>
            </a:r>
            <a:r>
              <a:rPr lang="en-US" sz="3600"/>
              <a:t>s</a:t>
            </a: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 sz="3600"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sredin</a:t>
            </a:r>
            <a:r>
              <a:rPr lang="en-US" sz="3600"/>
              <a:t>om</a:t>
            </a: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 štapića.</a:t>
            </a:r>
            <a:endParaRPr sz="3959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7. Povežite lijevu i desnu nogu </a:t>
            </a:r>
            <a:b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	užetom i pričvrstite </a:t>
            </a:r>
            <a:r>
              <a:rPr lang="en-US" sz="3600"/>
              <a:t>ih na    krajeve štapića.</a:t>
            </a:r>
            <a:endParaRPr sz="3959"/>
          </a:p>
        </p:txBody>
      </p:sp>
      <p:pic>
        <p:nvPicPr>
          <p:cNvPr id="293" name="Google Shape;293;p28" descr="A picture containing indoor, table, sitting, small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145631" y="1700248"/>
            <a:ext cx="6148209" cy="345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9" descr="A picture containing indoor, box, photo, mirror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0067" y="1195423"/>
            <a:ext cx="2841500" cy="513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 descr="A picture containing indoor, photo, white, small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4772" y="1252682"/>
            <a:ext cx="2838161" cy="500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 descr="A picture containing indoor, person, sitting, whit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2581" y="1256145"/>
            <a:ext cx="2835852" cy="50043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212309" y="260470"/>
            <a:ext cx="115027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8. Pokrenite lisicu pomičući štapić gore – dolje.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6524786" y="3802039"/>
            <a:ext cx="5207578" cy="174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Calibri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Materijal potreban </a:t>
            </a:r>
            <a:r>
              <a:rPr lang="en-US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za izradu rode: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crveni, crni i bijeli papir, kartonski tuljac, škarice, ljepilo, crni flomaster, uže, štapić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223405" y="786534"/>
            <a:ext cx="6541076" cy="562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latin typeface="Quattrocento Sans"/>
                <a:ea typeface="Quattrocento Sans"/>
                <a:cs typeface="Quattrocento Sans"/>
                <a:sym typeface="Quattrocento Sans"/>
              </a:rPr>
              <a:t>Postupak izrade: 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1. Prerežite kartonski tuljac na dva dijela (veći i manji).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2. Iz bijelog papira izreži</a:t>
            </a:r>
            <a:r>
              <a:rPr lang="en-US" sz="2400"/>
              <a:t>te </a:t>
            </a: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krila, rep</a:t>
            </a:r>
            <a:r>
              <a:rPr lang="en-US" sz="2400"/>
              <a:t> i</a:t>
            </a: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 oči.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3. Crveni papir savijte u stožac i zalijepite u manji tuljac. 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4. Zalijepite oči na manji dio tuljca, a krila, rep i noge na veći.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5. Spoji</a:t>
            </a:r>
            <a:r>
              <a:rPr lang="en-US" sz="2400"/>
              <a:t>te </a:t>
            </a: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užetom glavu s tijelom, a s druge strane s prednjim dijelom štapića.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6. Spojite tijelo s drugim dijelom štapića.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8. Pokrenite rodu pomičući štapić gore – dolje. </a:t>
            </a:r>
            <a:endParaRPr sz="2400"/>
          </a:p>
        </p:txBody>
      </p:sp>
      <p:pic>
        <p:nvPicPr>
          <p:cNvPr id="308" name="Google Shape;308;p30" descr="A picture containing table, sitting, cake, black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488" y="787111"/>
            <a:ext cx="5444837" cy="30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/>
          </a:p>
        </p:txBody>
      </p:sp>
      <p:pic>
        <p:nvPicPr>
          <p:cNvPr id="314" name="Google Shape;314;p31" descr="A picture containing indoor, sitting, table, box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163" b="11598"/>
          <a:stretch/>
        </p:blipFill>
        <p:spPr>
          <a:xfrm>
            <a:off x="1553242" y="747673"/>
            <a:ext cx="3537690" cy="510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 descr="A picture containing indoor, man, hand, pair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t="6166" r="-321"/>
          <a:stretch/>
        </p:blipFill>
        <p:spPr>
          <a:xfrm>
            <a:off x="6298486" y="531733"/>
            <a:ext cx="3437658" cy="608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0" ma:contentTypeDescription="Create a new document." ma:contentTypeScope="" ma:versionID="dd7b6822a2f6e840edabc59c4e8c74a0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d17d69f48f6d8d3884390931344a5b60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07BB55-E464-4325-97F6-8E92A17197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090F13-7E71-4A17-A322-46B8DD40EB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AAD52-2879-4E7C-8E9D-00913C295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Široki zaslon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Noto Sans Symbols</vt:lpstr>
      <vt:lpstr>Calibri</vt:lpstr>
      <vt:lpstr>Quattrocento Sans</vt:lpstr>
      <vt:lpstr>Arial</vt:lpstr>
      <vt:lpstr>Office Theme</vt:lpstr>
      <vt:lpstr>1_Office Theme</vt:lpstr>
      <vt:lpstr>PowerPoint prezentacija</vt:lpstr>
      <vt:lpstr>Materijal potreban za izradu lisice: karton, kartonski tuljac, čepovi, škarice, ljepilo, flomasteri, uže, štapić</vt:lpstr>
      <vt:lpstr>1. Na kartonu nacrtajte  glavu i rep lisice.  2. Obojite i izrežite glavu i  rep lisice iz kartona.  </vt:lpstr>
      <vt:lpstr>3. Obojite tuljac (tijelo lisice). 4. Kroz čepove provucite uže i pripremite još 2 za ruke.   </vt:lpstr>
      <vt:lpstr>5. Zalijepite noge, ruke, glavu i rep na tijelo (tuljac).</vt:lpstr>
      <vt:lpstr>6. Poveži glavu lisice užetom sa sredinom štapića. 7. Povežite lijevu i desnu nogu   užetom i pričvrstite ih na    krajeve štapića.</vt:lpstr>
      <vt:lpstr>8. Pokrenite lisicu pomičući štapić gore – dolje. </vt:lpstr>
      <vt:lpstr>Materijal potreban za izradu rode: crveni, crni i bijeli papir, kartonski tuljac, škarice, ljepilo, crni flomaster, uže, štapić</vt:lpstr>
      <vt:lpstr>PowerPoint prezentacija</vt:lpstr>
      <vt:lpstr>Odigrajte basnu s izrađenim scenskim lutkama!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</dc:creator>
  <cp:lastModifiedBy>MONIKA RAJKOVIĆ</cp:lastModifiedBy>
  <cp:revision>2</cp:revision>
  <dcterms:created xsi:type="dcterms:W3CDTF">2019-11-26T21:20:47Z</dcterms:created>
  <dcterms:modified xsi:type="dcterms:W3CDTF">2020-03-29T20:47:23Z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