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3" r:id="rId6"/>
  </p:sldMasterIdLst>
  <p:sldIdLst>
    <p:sldId id="256" r:id="rId7"/>
    <p:sldId id="264" r:id="rId8"/>
    <p:sldId id="268" r:id="rId9"/>
    <p:sldId id="265" r:id="rId10"/>
    <p:sldId id="299" r:id="rId11"/>
    <p:sldId id="272" r:id="rId12"/>
    <p:sldId id="308" r:id="rId13"/>
    <p:sldId id="311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77" r:id="rId24"/>
    <p:sldId id="26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0D"/>
    <a:srgbClr val="FFFFFF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28" autoAdjust="0"/>
  </p:normalViewPr>
  <p:slideViewPr>
    <p:cSldViewPr>
      <p:cViewPr varScale="1">
        <p:scale>
          <a:sx n="83" d="100"/>
          <a:sy n="83" d="100"/>
        </p:scale>
        <p:origin x="868" y="5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s://www.youtube.com/watch?v=Z-BIL6p1Te8" TargetMode="External"/><Relationship Id="rId7" Type="http://schemas.openxmlformats.org/officeDocument/2006/relationships/image" Target="../media/image65.png"/><Relationship Id="rId2" Type="http://schemas.openxmlformats.org/officeDocument/2006/relationships/hyperlink" Target="https://www.youtube.com/watch?v=cZdO2e8K29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10" Type="http://schemas.openxmlformats.org/officeDocument/2006/relationships/hyperlink" Target="https://www.easypeasyandfun.com/easy-origami-for-kids/" TargetMode="External"/><Relationship Id="rId4" Type="http://schemas.openxmlformats.org/officeDocument/2006/relationships/hyperlink" Target="https://www.youtube.com/watch?v=CjFZ9sbo8xM" TargetMode="External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2lnxIcNmo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f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fif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g"/><Relationship Id="rId4" Type="http://schemas.openxmlformats.org/officeDocument/2006/relationships/image" Target="../media/image8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5816" y="1908316"/>
            <a:ext cx="5292080" cy="1080121"/>
          </a:xfrm>
        </p:spPr>
        <p:txBody>
          <a:bodyPr/>
          <a:lstStyle/>
          <a:p>
            <a:r>
              <a:rPr lang="hr-HR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Kako kvalitetno provoditi slobodno vrijeme</a:t>
            </a:r>
            <a:endParaRPr lang="en-US" altLang="ko-K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AE38BF-E662-4CB6-A2F6-4C8217ECB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80" y="126667"/>
            <a:ext cx="1688811" cy="158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4118F8A-8A6C-43C3-A3B6-D8C9A5EBF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5" b="14928"/>
          <a:stretch/>
        </p:blipFill>
        <p:spPr>
          <a:xfrm>
            <a:off x="5436097" y="3533744"/>
            <a:ext cx="3516348" cy="1443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Čišćenje i pomaganje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Čist prostor jednak je čistom umu </a:t>
            </a:r>
            <a:r>
              <a:rPr lang="hr-HR" dirty="0">
                <a:sym typeface="Wingdings" panose="05000000000000000000" pitchFamily="2" charset="2"/>
              </a:rPr>
              <a:t> a pomoć u kući uvijek dobro dođe 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67653" y="1553899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Kuhanje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67653" y="2412660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Rublje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67653" y="3254279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Prašina i usisavanje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67652" y="4104469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Organiziranje ormara i sobe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3D20963-CC37-4A07-98CA-1B6AF6ED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64" y="1236033"/>
            <a:ext cx="1611587" cy="117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12F17FD-4421-4969-8459-BA5C11FC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" y="2513171"/>
            <a:ext cx="2373242" cy="15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28C2742-CCFD-4A00-B4C3-D4D19421A0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9"/>
          <a:stretch/>
        </p:blipFill>
        <p:spPr>
          <a:xfrm>
            <a:off x="6715098" y="1107385"/>
            <a:ext cx="2276475" cy="1780272"/>
          </a:xfrm>
          <a:prstGeom prst="rect">
            <a:avLst/>
          </a:prstGeom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BE88E96-0844-4D48-AD7E-D0B27891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07" y="3880745"/>
            <a:ext cx="2244898" cy="12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8403F4EC-B471-40C2-86D7-51D2D03A8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/>
          <a:stretch/>
        </p:blipFill>
        <p:spPr bwMode="auto">
          <a:xfrm>
            <a:off x="2544768" y="2523483"/>
            <a:ext cx="1803893" cy="13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oy using vacuum cleaner on rug Stock Photo: 48746117 - Alamy">
            <a:extLst>
              <a:ext uri="{FF2B5EF4-FFF2-40B4-BE49-F238E27FC236}">
                <a16:creationId xmlns:a16="http://schemas.microsoft.com/office/drawing/2014/main" id="{48E98D3A-20F3-473E-972F-7A8ECC5F0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5" b="11733"/>
          <a:stretch/>
        </p:blipFill>
        <p:spPr bwMode="auto">
          <a:xfrm>
            <a:off x="7671594" y="3029305"/>
            <a:ext cx="1307210" cy="15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0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Istraživanje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istražite neku temu koja vas zanima, napravite mini istraživanje, igrajte se detektiva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2848" y="153656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2848" y="2395327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Osoba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2848" y="3236946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Knjiga, film, glazba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72847" y="4087136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Eksperimenti, pokusi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6" name="Picture 2" descr="Oni su rođeni detektivi: Evo kojim horoskopskim znacima ne trebate ...">
            <a:extLst>
              <a:ext uri="{FF2B5EF4-FFF2-40B4-BE49-F238E27FC236}">
                <a16:creationId xmlns:a16="http://schemas.microsoft.com/office/drawing/2014/main" id="{54ECA254-C854-4CB7-845B-0B74D2A26E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0" r="16363"/>
          <a:stretch/>
        </p:blipFill>
        <p:spPr bwMode="auto">
          <a:xfrm>
            <a:off x="6207594" y="1188594"/>
            <a:ext cx="2376265" cy="187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ivatni detektiv i istrage Zagreb | DETEKTIV SOVA K.D.">
            <a:extLst>
              <a:ext uri="{FF2B5EF4-FFF2-40B4-BE49-F238E27FC236}">
                <a16:creationId xmlns:a16="http://schemas.microsoft.com/office/drawing/2014/main" id="{A7CCE4FB-0D7C-45DA-ACE8-334A1CE33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"/>
          <a:stretch/>
        </p:blipFill>
        <p:spPr bwMode="auto">
          <a:xfrm>
            <a:off x="-30624" y="2658350"/>
            <a:ext cx="2952308" cy="24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720B26A-E966-4681-B605-64C102B8E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89" y="1327943"/>
            <a:ext cx="1644738" cy="16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ovećalo – Wikipedija">
            <a:extLst>
              <a:ext uri="{FF2B5EF4-FFF2-40B4-BE49-F238E27FC236}">
                <a16:creationId xmlns:a16="http://schemas.microsoft.com/office/drawing/2014/main" id="{4898E725-C0BB-4A7D-ACF4-E7C95506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70954"/>
            <a:ext cx="1234953" cy="17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1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Društvene igre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odvojite se od virtualnog svijeta i zaigrajte s ukućanima društvene igre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87219" y="155980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Čovječe ne ljuti se,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Monopoly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87219" y="2418567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Memory</a:t>
              </a:r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puzzle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87219" y="3260186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Šah, dama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87218" y="4110376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Pogodi tko, karte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72F2549-9249-4662-90D0-F25C1632E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30" y="1219954"/>
            <a:ext cx="2110529" cy="1141845"/>
          </a:xfrm>
          <a:prstGeom prst="rect">
            <a:avLst/>
          </a:prstGeom>
        </p:spPr>
      </p:pic>
      <p:pic>
        <p:nvPicPr>
          <p:cNvPr id="5122" name="Picture 2" descr="Povezana slika">
            <a:extLst>
              <a:ext uri="{FF2B5EF4-FFF2-40B4-BE49-F238E27FC236}">
                <a16:creationId xmlns:a16="http://schemas.microsoft.com/office/drawing/2014/main" id="{6D5373BE-0AA8-4E47-AD80-103BB323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4" y="3737728"/>
            <a:ext cx="1874362" cy="1405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8031FE9-5F0B-47C5-9D94-7E66BDA3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15" y="2083026"/>
            <a:ext cx="1811112" cy="18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60F08EE-9255-413F-AD1E-91FC44B09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71" y="3766363"/>
            <a:ext cx="2541475" cy="14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804908F0-F0C1-4E46-AF0E-85D3DF72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4" y="2494848"/>
            <a:ext cx="2617382" cy="1308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8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izrazite svoje osjećaje, želje, strahove, te oslobodili svoju kreativnost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1895" y="153656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Pjesma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1895" y="2395327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Priča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1895" y="3236946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Dnevnik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71894" y="4087136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Haiku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098" name="Picture 2" descr="Kreativno pisanje Montenesoft - Home | Facebook">
            <a:extLst>
              <a:ext uri="{FF2B5EF4-FFF2-40B4-BE49-F238E27FC236}">
                <a16:creationId xmlns:a16="http://schemas.microsoft.com/office/drawing/2014/main" id="{6E9A6DFD-BA92-4524-B4EE-17F44CD0C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3"/>
          <a:stretch/>
        </p:blipFill>
        <p:spPr bwMode="auto">
          <a:xfrm>
            <a:off x="2142960" y="1064095"/>
            <a:ext cx="2143125" cy="16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D3F44B3-0CBB-4128-96DB-E7C67388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3819"/>
            <a:ext cx="2204864" cy="1653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35430EA-38BD-4A77-91A6-D24C9EAF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9" y="3004363"/>
            <a:ext cx="1471613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vezana slika">
            <a:extLst>
              <a:ext uri="{FF2B5EF4-FFF2-40B4-BE49-F238E27FC236}">
                <a16:creationId xmlns:a16="http://schemas.microsoft.com/office/drawing/2014/main" id="{7114A36F-40D2-4CC2-A723-EDB0D3A1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45" y="2935777"/>
            <a:ext cx="1471613" cy="17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ovezana slika">
            <a:extLst>
              <a:ext uri="{FF2B5EF4-FFF2-40B4-BE49-F238E27FC236}">
                <a16:creationId xmlns:a16="http://schemas.microsoft.com/office/drawing/2014/main" id="{A2E46B94-5A36-4BDE-98B4-A571B2C2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1" y="3145718"/>
            <a:ext cx="2241598" cy="1636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72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Origami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tradicionalna japanska vještina kreiranja modela od papira</a:t>
            </a:r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6056" y="1328925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Ždral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6056" y="218768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Leptir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6056" y="3029305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Srce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965928" y="3877222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Pravokutnik 13">
            <a:extLst>
              <a:ext uri="{FF2B5EF4-FFF2-40B4-BE49-F238E27FC236}">
                <a16:creationId xmlns:a16="http://schemas.microsoft.com/office/drawing/2014/main" id="{78AA870B-F561-430F-91AC-089D5DAB8A7B}"/>
              </a:ext>
            </a:extLst>
          </p:cNvPr>
          <p:cNvSpPr/>
          <p:nvPr/>
        </p:nvSpPr>
        <p:spPr>
          <a:xfrm>
            <a:off x="5076054" y="2440355"/>
            <a:ext cx="3528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hlinkClick r:id="rId2"/>
              </a:rPr>
              <a:t>https://www.youtube.com/watch?v=cZdO2e8K29o</a:t>
            </a:r>
            <a:endParaRPr lang="hr-HR" sz="1000" dirty="0"/>
          </a:p>
          <a:p>
            <a:endParaRPr lang="hr-HR" sz="1000" dirty="0"/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CEE411ED-3E65-481D-BB65-BC312B5860D0}"/>
              </a:ext>
            </a:extLst>
          </p:cNvPr>
          <p:cNvSpPr/>
          <p:nvPr/>
        </p:nvSpPr>
        <p:spPr>
          <a:xfrm>
            <a:off x="5109460" y="334338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3"/>
              </a:rPr>
              <a:t>https://www.youtube.com/watch?v=Z-BIL6p1Te8</a:t>
            </a:r>
            <a:endParaRPr lang="hr-HR" sz="1000" dirty="0"/>
          </a:p>
          <a:p>
            <a:endParaRPr lang="hr-HR" sz="1000" dirty="0"/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68740EF8-3450-4E07-BC32-D422C87A2CD4}"/>
              </a:ext>
            </a:extLst>
          </p:cNvPr>
          <p:cNvSpPr/>
          <p:nvPr/>
        </p:nvSpPr>
        <p:spPr>
          <a:xfrm>
            <a:off x="5076054" y="163670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4"/>
              </a:rPr>
              <a:t>https://www.youtube.com/watch?v=CjFZ9sbo8xM</a:t>
            </a:r>
            <a:endParaRPr lang="hr-HR" sz="1000" dirty="0"/>
          </a:p>
        </p:txBody>
      </p:sp>
      <p:pic>
        <p:nvPicPr>
          <p:cNvPr id="16386" name="Picture 2" descr="Tisuću ždralova | Profil Klett">
            <a:extLst>
              <a:ext uri="{FF2B5EF4-FFF2-40B4-BE49-F238E27FC236}">
                <a16:creationId xmlns:a16="http://schemas.microsoft.com/office/drawing/2014/main" id="{59B8D8C2-1F71-43FA-8A49-398CC6A4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236" y="1223673"/>
            <a:ext cx="2254641" cy="1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Povezana slika">
            <a:extLst>
              <a:ext uri="{FF2B5EF4-FFF2-40B4-BE49-F238E27FC236}">
                <a16:creationId xmlns:a16="http://schemas.microsoft.com/office/drawing/2014/main" id="{4AF13EF4-D481-4263-810A-AA07EDCF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0" y="2692042"/>
            <a:ext cx="3603505" cy="223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6281A89F-8C19-45EE-861C-02B1B7D3D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193994" y="776728"/>
            <a:ext cx="1777061" cy="17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974786E4-0AF6-400A-9D69-8A846D59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90" y="3824386"/>
            <a:ext cx="1089153" cy="10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Povezana slika">
            <a:extLst>
              <a:ext uri="{FF2B5EF4-FFF2-40B4-BE49-F238E27FC236}">
                <a16:creationId xmlns:a16="http://schemas.microsoft.com/office/drawing/2014/main" id="{6FCB3224-4A56-4D67-AFA1-9AB366E1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9838" y="238215"/>
            <a:ext cx="1279587" cy="853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ravokutnik 30">
            <a:extLst>
              <a:ext uri="{FF2B5EF4-FFF2-40B4-BE49-F238E27FC236}">
                <a16:creationId xmlns:a16="http://schemas.microsoft.com/office/drawing/2014/main" id="{4567F38C-B380-4C42-A771-4BC0C039D837}"/>
              </a:ext>
            </a:extLst>
          </p:cNvPr>
          <p:cNvSpPr/>
          <p:nvPr/>
        </p:nvSpPr>
        <p:spPr>
          <a:xfrm>
            <a:off x="5137033" y="400231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10"/>
              </a:rPr>
              <a:t>https://www.easypeasyandfun.com/easy-origami-for-kids/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72768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Tjelovježba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fizička aktivnost, pomaže u borbi protiv umora, potiče kreativnost, samopouzdanje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4197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Rastezanje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4197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30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day</a:t>
              </a:r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challange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4197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Aplikacije na mobitelu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4197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 min na dan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5364" name="Picture 4" descr="Povezana slika">
            <a:extLst>
              <a:ext uri="{FF2B5EF4-FFF2-40B4-BE49-F238E27FC236}">
                <a16:creationId xmlns:a16="http://schemas.microsoft.com/office/drawing/2014/main" id="{19BCAAE5-9142-4BA0-A87D-92CB60CB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83" y="1310237"/>
            <a:ext cx="1796863" cy="31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B46C4D4A-338A-4824-8000-5CF0C821A32D}"/>
              </a:ext>
            </a:extLst>
          </p:cNvPr>
          <p:cNvSpPr/>
          <p:nvPr/>
        </p:nvSpPr>
        <p:spPr>
          <a:xfrm>
            <a:off x="4952512" y="455496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hlinkClick r:id="rId3"/>
              </a:rPr>
              <a:t>https://www.youtube.com/watch?v=2L2lnxIcNmo</a:t>
            </a:r>
            <a:endParaRPr lang="hr-HR" sz="1000" dirty="0"/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1EBFCBA4-3D33-440A-9A9C-AEB5DF33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9" y="2728063"/>
            <a:ext cx="4082175" cy="20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Povezana slika">
            <a:extLst>
              <a:ext uri="{FF2B5EF4-FFF2-40B4-BE49-F238E27FC236}">
                <a16:creationId xmlns:a16="http://schemas.microsoft.com/office/drawing/2014/main" id="{940FF49E-88AF-4D9E-81C9-8CE983D7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34" y="1399755"/>
            <a:ext cx="1888105" cy="10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3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Naučite nešto novo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fizička aktivnost, da se malo odmorite od ekrana i pokrenete, opustite i zabavite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4197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Pomoću raznih aplikacija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Jezik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4197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Kvizovi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4197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Opća kultura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4197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Aplikacije (Teretana za mozak)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Brain</a:t>
              </a:r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Gym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4338" name="Picture 2" descr="Duolingo - The world's best way to learn a language">
            <a:extLst>
              <a:ext uri="{FF2B5EF4-FFF2-40B4-BE49-F238E27FC236}">
                <a16:creationId xmlns:a16="http://schemas.microsoft.com/office/drawing/2014/main" id="{91DC413C-BA02-4045-931D-FE78263B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98" y="1060267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Memrise Courses - The Language Geek">
            <a:extLst>
              <a:ext uri="{FF2B5EF4-FFF2-40B4-BE49-F238E27FC236}">
                <a16:creationId xmlns:a16="http://schemas.microsoft.com/office/drawing/2014/main" id="{20D0E056-2BBD-4060-9BC6-3F9DB6AB7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7" y="2926122"/>
            <a:ext cx="1947199" cy="113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vizaški četvrtak - Opća kultura - Zagreb Events">
            <a:extLst>
              <a:ext uri="{FF2B5EF4-FFF2-40B4-BE49-F238E27FC236}">
                <a16:creationId xmlns:a16="http://schemas.microsoft.com/office/drawing/2014/main" id="{67CD6DB6-AEB1-4D33-8366-3D5677B6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3850316"/>
            <a:ext cx="1878152" cy="9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87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Odmor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odmor nam je prijeko potreban za normalno funkcioniranje organizma; zato uzmite pauzu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4197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Slušanje glazbe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4197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Opuštanje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4197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Meditacija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4197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Spavanje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314" name="Picture 2" descr="Pauza - Početna | Facebook">
            <a:extLst>
              <a:ext uri="{FF2B5EF4-FFF2-40B4-BE49-F238E27FC236}">
                <a16:creationId xmlns:a16="http://schemas.microsoft.com/office/drawing/2014/main" id="{9B946FF0-C854-4049-99BD-B520F2B9E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78" y="1107063"/>
            <a:ext cx="1764749" cy="17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A31AB8C-3AE9-4716-BA5E-BC92356E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3" y="2582055"/>
            <a:ext cx="2745778" cy="18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7DEE92C-D807-4913-B201-33C95322E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0"/>
          <a:stretch/>
        </p:blipFill>
        <p:spPr bwMode="auto">
          <a:xfrm>
            <a:off x="6846144" y="1487983"/>
            <a:ext cx="2031099" cy="30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CFFE6F20-42F4-4CBB-BFF7-2A69AA6E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40" y="4021144"/>
            <a:ext cx="2116274" cy="10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Meditacija za početnike - PoRiluk">
            <a:extLst>
              <a:ext uri="{FF2B5EF4-FFF2-40B4-BE49-F238E27FC236}">
                <a16:creationId xmlns:a16="http://schemas.microsoft.com/office/drawing/2014/main" id="{0ED3C12B-86A0-41C4-BC6F-AA302517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0" y="2590172"/>
            <a:ext cx="1439636" cy="136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58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Pronađite nešto za sebe i uživajte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hr-HR" altLang="ko-KR" dirty="0"/>
              <a:t>Uvijek možete komunicirati s prijateljima putem društvenih mreža ili raznih aplikacija</a:t>
            </a:r>
            <a:endParaRPr lang="en-US" altLang="ko-K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7710756-1BA6-4F6B-B1DF-92E2F97D6CB9}"/>
              </a:ext>
            </a:extLst>
          </p:cNvPr>
          <p:cNvSpPr txBox="1"/>
          <p:nvPr/>
        </p:nvSpPr>
        <p:spPr>
          <a:xfrm>
            <a:off x="975687" y="454977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 čim se stvori prilika izlazimo van i uživamo u raznim sportovima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15E242A9-D6D1-4478-AAEE-749CD9815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3" y="1179934"/>
            <a:ext cx="1598161" cy="1124040"/>
          </a:xfrm>
          <a:prstGeom prst="rect">
            <a:avLst/>
          </a:prstGeom>
        </p:spPr>
      </p:pic>
      <p:pic>
        <p:nvPicPr>
          <p:cNvPr id="42" name="Slika 41">
            <a:extLst>
              <a:ext uri="{FF2B5EF4-FFF2-40B4-BE49-F238E27FC236}">
                <a16:creationId xmlns:a16="http://schemas.microsoft.com/office/drawing/2014/main" id="{DF2B7FA8-74DE-4774-ABAE-736FE5E20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7" y="2464579"/>
            <a:ext cx="1979379" cy="1979379"/>
          </a:xfrm>
          <a:prstGeom prst="rect">
            <a:avLst/>
          </a:prstGeom>
        </p:spPr>
      </p:pic>
      <p:pic>
        <p:nvPicPr>
          <p:cNvPr id="44" name="Slika 43">
            <a:extLst>
              <a:ext uri="{FF2B5EF4-FFF2-40B4-BE49-F238E27FC236}">
                <a16:creationId xmlns:a16="http://schemas.microsoft.com/office/drawing/2014/main" id="{BC58B1E7-2086-46D0-B75A-AA7D15D72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53" y="957496"/>
            <a:ext cx="4607442" cy="2619153"/>
          </a:xfrm>
          <a:prstGeom prst="rect">
            <a:avLst/>
          </a:prstGeom>
        </p:spPr>
      </p:pic>
      <p:pic>
        <p:nvPicPr>
          <p:cNvPr id="46" name="Slika 45">
            <a:extLst>
              <a:ext uri="{FF2B5EF4-FFF2-40B4-BE49-F238E27FC236}">
                <a16:creationId xmlns:a16="http://schemas.microsoft.com/office/drawing/2014/main" id="{A5C7150B-620E-436C-9D56-77E4ED757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95" y="1064138"/>
            <a:ext cx="2092282" cy="1300181"/>
          </a:xfrm>
          <a:prstGeom prst="rect">
            <a:avLst/>
          </a:prstGeom>
        </p:spPr>
      </p:pic>
      <p:pic>
        <p:nvPicPr>
          <p:cNvPr id="48" name="Slika 47">
            <a:extLst>
              <a:ext uri="{FF2B5EF4-FFF2-40B4-BE49-F238E27FC236}">
                <a16:creationId xmlns:a16="http://schemas.microsoft.com/office/drawing/2014/main" id="{B177162E-A499-4391-A3D3-CE1C770CA3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786435" y="2440883"/>
            <a:ext cx="2133202" cy="2085192"/>
          </a:xfrm>
          <a:prstGeom prst="rect">
            <a:avLst/>
          </a:prstGeom>
        </p:spPr>
      </p:pic>
      <p:pic>
        <p:nvPicPr>
          <p:cNvPr id="50" name="Slika 49">
            <a:extLst>
              <a:ext uri="{FF2B5EF4-FFF2-40B4-BE49-F238E27FC236}">
                <a16:creationId xmlns:a16="http://schemas.microsoft.com/office/drawing/2014/main" id="{AE12CC76-8A13-4583-AFCF-0FFE571B4B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09" y="3500844"/>
            <a:ext cx="1646781" cy="9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105" y="3435846"/>
            <a:ext cx="9144000" cy="576063"/>
          </a:xfrm>
        </p:spPr>
        <p:txBody>
          <a:bodyPr/>
          <a:lstStyle/>
          <a:p>
            <a:r>
              <a:rPr lang="hr-HR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AE4B297-6433-4319-9CDE-5B80D74B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20823"/>
            <a:ext cx="1621536" cy="16215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C64EF1A-0202-4DBE-85A2-DFEADB626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41578"/>
            <a:ext cx="2343150" cy="19526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FB59377-3940-444C-96AB-CA587FC55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8"/>
          <a:stretch/>
        </p:blipFill>
        <p:spPr>
          <a:xfrm>
            <a:off x="577113" y="2571750"/>
            <a:ext cx="2106405" cy="19526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AB1F656-33EB-40D6-969C-5557FD1C1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5" y="334262"/>
            <a:ext cx="2370219" cy="180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kvalitetno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provoditi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KUĆE</a:t>
            </a:r>
            <a:r>
              <a:rPr lang="en-US" altLang="ko-KR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D-Link Smart Home">
            <a:extLst>
              <a:ext uri="{FF2B5EF4-FFF2-40B4-BE49-F238E27FC236}">
                <a16:creationId xmlns:a16="http://schemas.microsoft.com/office/drawing/2014/main" id="{FF0E9379-96F4-420B-8F3F-9945AF78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15566"/>
            <a:ext cx="3171540" cy="20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B675A62-1B70-4753-8416-5581C1FA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7494"/>
            <a:ext cx="1845568" cy="18455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17B5E58-931B-46A6-9C59-4AA070242C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" y="267494"/>
            <a:ext cx="1971436" cy="18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67494"/>
            <a:ext cx="9144000" cy="576064"/>
          </a:xfrm>
        </p:spPr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da radim?                   </a:t>
            </a:r>
            <a:r>
              <a:rPr lang="hr-HR" b="1" dirty="0">
                <a:solidFill>
                  <a:srgbClr val="F2A4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#OSTANIDOMA </a:t>
            </a:r>
            <a:endParaRPr lang="ko-KR" altLang="en-US" b="1" dirty="0">
              <a:solidFill>
                <a:srgbClr val="F2A4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105958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Muči vas dosada? Zatvoreni ste unutar četiri zida?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Držite se uputa Civilnog stožera i više ne znate što bi sami sa sobom?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Pregledali ste sve materijale koje vam učitelji šalju? 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Obavili ste sve zadatke, pročitali knjige, lektire, riješili domaće zadaće?</a:t>
            </a:r>
          </a:p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 da ste riješili sve od navedenog i za vikend ste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bezbrižni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ili samo imate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pauzu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od školskih obaveza (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 svakako trebate ispuniti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!) – evo par savjeta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73" y="221006"/>
            <a:ext cx="9144000" cy="576064"/>
          </a:xfrm>
        </p:spPr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mogu raditi?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73" y="797070"/>
            <a:ext cx="9144000" cy="288032"/>
          </a:xfrm>
        </p:spPr>
        <p:txBody>
          <a:bodyPr/>
          <a:lstStyle/>
          <a:p>
            <a:pPr lvl="0"/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MORAM OSTATI KOD KUĆE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00683" y="1530872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PLESANJE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00683" y="2538984"/>
            <a:ext cx="2664296" cy="560296"/>
            <a:chOff x="803640" y="3362835"/>
            <a:chExt cx="2059657" cy="56029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SVIRANJE I PJEVANJE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00683" y="3547096"/>
            <a:ext cx="2664296" cy="560296"/>
            <a:chOff x="803640" y="3362835"/>
            <a:chExt cx="2059657" cy="560296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CRTANJE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96719" y="1539255"/>
            <a:ext cx="2664296" cy="560296"/>
            <a:chOff x="803640" y="3362835"/>
            <a:chExt cx="2059657" cy="56029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URADITE SAMI </a:t>
              </a:r>
            </a:p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(DIY)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96719" y="2547367"/>
            <a:ext cx="2664296" cy="560296"/>
            <a:chOff x="803640" y="3362835"/>
            <a:chExt cx="2059657" cy="56029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ČIŠĆENJE I POMAGANJE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96719" y="3555479"/>
            <a:ext cx="2664296" cy="560296"/>
            <a:chOff x="803640" y="3362835"/>
            <a:chExt cx="2059657" cy="56029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ISTRAŽIVANJE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5359E5-070F-4FBA-80F8-14847E600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52" y="1410443"/>
            <a:ext cx="1941997" cy="1041396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FCDD2C57-D791-4B0B-97C7-6B0CAA8F6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54" y="2841673"/>
            <a:ext cx="1767198" cy="1107897"/>
          </a:xfrm>
          <a:prstGeom prst="rect">
            <a:avLst/>
          </a:prstGeom>
        </p:spPr>
      </p:pic>
      <p:pic>
        <p:nvPicPr>
          <p:cNvPr id="2050" name="Picture 2" descr="Why Children Still Need to Read (and Draw) Maps | PBS KIDS for Parents">
            <a:extLst>
              <a:ext uri="{FF2B5EF4-FFF2-40B4-BE49-F238E27FC236}">
                <a16:creationId xmlns:a16="http://schemas.microsoft.com/office/drawing/2014/main" id="{8BC523E7-5847-4F14-8143-CAE46545E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52" y="4106424"/>
            <a:ext cx="1767199" cy="10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vezana slika">
            <a:extLst>
              <a:ext uri="{FF2B5EF4-FFF2-40B4-BE49-F238E27FC236}">
                <a16:creationId xmlns:a16="http://schemas.microsoft.com/office/drawing/2014/main" id="{7541B4E1-C86B-49A7-A1F9-961A2DAF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60" y="1433108"/>
            <a:ext cx="1667764" cy="9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F6083DC-22D7-4A12-9B80-AA639666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35" y="2841673"/>
            <a:ext cx="1566322" cy="10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RT: Istraživanje: I Josipović i Grabar Kitarović gube potporu birača">
            <a:extLst>
              <a:ext uri="{FF2B5EF4-FFF2-40B4-BE49-F238E27FC236}">
                <a16:creationId xmlns:a16="http://schemas.microsoft.com/office/drawing/2014/main" id="{CA63692B-1E10-4609-8481-2182F7A1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8" y="4092777"/>
            <a:ext cx="1851596" cy="10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26" y="217929"/>
            <a:ext cx="9144000" cy="576064"/>
          </a:xfrm>
        </p:spPr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mogu raditi?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26" y="793993"/>
            <a:ext cx="9144000" cy="288032"/>
          </a:xfrm>
        </p:spPr>
        <p:txBody>
          <a:bodyPr/>
          <a:lstStyle/>
          <a:p>
            <a:pPr lvl="0"/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 MORAM OSTATI KOD KUĆE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46916" y="1868088"/>
            <a:ext cx="2664296" cy="560296"/>
            <a:chOff x="803640" y="3362835"/>
            <a:chExt cx="2059657" cy="560296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DRUŠTVENE IGRE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46916" y="2858675"/>
            <a:ext cx="2664296" cy="560296"/>
            <a:chOff x="803640" y="3362835"/>
            <a:chExt cx="2059657" cy="56029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PISANJE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7879" y="3821409"/>
            <a:ext cx="2717101" cy="307777"/>
            <a:chOff x="762819" y="3637148"/>
            <a:chExt cx="2100478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819" y="3637148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ORIGAMI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896719" y="1739233"/>
            <a:ext cx="2664296" cy="560296"/>
            <a:chOff x="803640" y="3362835"/>
            <a:chExt cx="2059657" cy="560296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TJELOVJEŽBA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80566" y="2632057"/>
            <a:ext cx="2664296" cy="560296"/>
            <a:chOff x="803640" y="3362835"/>
            <a:chExt cx="2059657" cy="56029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NAUČITI NEŠTO NOVO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19950" y="3773071"/>
            <a:ext cx="2664296" cy="560296"/>
            <a:chOff x="803640" y="3362835"/>
            <a:chExt cx="2059657" cy="56029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ODMOR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8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</a:t>
            </a:r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12</a:t>
            </a:r>
            <a:endParaRPr lang="ko-KR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074" name="Picture 2" descr="Društvena igra Monopoly Hrvatska - Konzum">
            <a:extLst>
              <a:ext uri="{FF2B5EF4-FFF2-40B4-BE49-F238E27FC236}">
                <a16:creationId xmlns:a16="http://schemas.microsoft.com/office/drawing/2014/main" id="{B6AB4248-3ED3-41E4-8280-3CBFD1A3B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 b="15353"/>
          <a:stretch/>
        </p:blipFill>
        <p:spPr bwMode="auto">
          <a:xfrm>
            <a:off x="3041360" y="1411092"/>
            <a:ext cx="1447522" cy="10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DFE2181-3956-4CE6-9498-848EA0FB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47" y="2598187"/>
            <a:ext cx="1968085" cy="9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73359D3-3AD4-4F13-86BC-1CFDAE59E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13601" r="6462" b="12200"/>
          <a:stretch/>
        </p:blipFill>
        <p:spPr bwMode="auto">
          <a:xfrm>
            <a:off x="2357810" y="3816568"/>
            <a:ext cx="1968085" cy="11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ovoljno je 20 minuta: Tjelovježba koja topi kilograme">
            <a:extLst>
              <a:ext uri="{FF2B5EF4-FFF2-40B4-BE49-F238E27FC236}">
                <a16:creationId xmlns:a16="http://schemas.microsoft.com/office/drawing/2014/main" id="{94A78ADE-FE72-44F3-BE63-15264AC5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74" y="1368032"/>
            <a:ext cx="1603808" cy="10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abavno učenje u svakoj dobi – provježbajmo mozak! | Nastavni ...">
            <a:extLst>
              <a:ext uri="{FF2B5EF4-FFF2-40B4-BE49-F238E27FC236}">
                <a16:creationId xmlns:a16="http://schemas.microsoft.com/office/drawing/2014/main" id="{9BFA960E-9397-496C-BDBA-38C21139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82" y="2935460"/>
            <a:ext cx="1905176" cy="9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66618027-5ECB-4C13-8404-3DA2AC4B3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67" y="4061053"/>
            <a:ext cx="1622202" cy="10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7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</a:t>
            </a:r>
            <a:r>
              <a:rPr lang="hr-HR" dirty="0"/>
              <a:t>fizička aktivnost, da se malo odmorite od ekrana i pokrenete, opustite i zabavite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76056" y="1328925"/>
            <a:ext cx="3672408" cy="744962"/>
            <a:chOff x="803640" y="3362835"/>
            <a:chExt cx="2059657" cy="744962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- razne koreografije pop diva i boy </a:t>
              </a:r>
              <a:r>
                <a:rPr lang="hr-HR" sz="1200" dirty="0" err="1"/>
                <a:t>bandova</a:t>
              </a:r>
              <a:r>
                <a:rPr lang="hr-HR" sz="1200" dirty="0"/>
                <a:t> možete pronaći na YouTube-u i hvatati pokrete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Koreografije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76056" y="218768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YouTube - </a:t>
              </a:r>
              <a:r>
                <a:rPr lang="hr-HR" sz="1200" dirty="0"/>
                <a:t>How to </a:t>
              </a:r>
              <a:r>
                <a:rPr lang="hr-HR" sz="1200" dirty="0" err="1"/>
                <a:t>shuffle</a:t>
              </a:r>
              <a:r>
                <a:rPr lang="hr-HR" sz="1200" dirty="0"/>
                <a:t> ili </a:t>
              </a:r>
              <a:r>
                <a:rPr lang="hr-HR" sz="1200" dirty="0" err="1"/>
                <a:t>Shuffle</a:t>
              </a:r>
              <a:r>
                <a:rPr lang="hr-HR" sz="1200" dirty="0"/>
                <a:t> for </a:t>
              </a:r>
              <a:r>
                <a:rPr lang="hr-HR" sz="1200" dirty="0" err="1"/>
                <a:t>beginners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Shuffle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6056" y="3029305"/>
            <a:ext cx="3672408" cy="744962"/>
            <a:chOff x="803640" y="3362835"/>
            <a:chExt cx="2059657" cy="744962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hr-HR" sz="1200" dirty="0"/>
                <a:t>spaja ples i tjelovježbu, izuzetno zabavna i </a:t>
              </a:r>
            </a:p>
            <a:p>
              <a:r>
                <a:rPr lang="hr-HR" sz="1200" dirty="0"/>
                <a:t>višestruko korisna aktivnost, također YT pomaže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Zumba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76055" y="3879495"/>
            <a:ext cx="3835267" cy="744962"/>
            <a:chOff x="803640" y="3362835"/>
            <a:chExt cx="2059657" cy="744962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dirty="0"/>
                <a:t>- opalite glazbu, zatvorite vrata, da vas nitko ne gleda, oslobodite svoju kreativnost i plešite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ustite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mašti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volju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B6F50FC5-3C83-4989-9FF7-9EBB2BE5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59" y="1270617"/>
            <a:ext cx="2225824" cy="11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83BA29-C4EB-4486-9694-C40C3468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5" y="2728063"/>
            <a:ext cx="2354232" cy="15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614012E-73B7-4A6C-8C27-A244191D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65" y="2571825"/>
            <a:ext cx="1530462" cy="8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1D7F620-1597-4DB8-8A2E-84E6231AD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54" y="3529427"/>
            <a:ext cx="141962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0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Sviranje i pjevanje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nove vještine</a:t>
            </a:r>
            <a:r>
              <a:rPr lang="hr-HR" dirty="0"/>
              <a:t>, da se malo odmorite od ekrana, opustite i zabavite</a:t>
            </a: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86382" y="1443235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flauta, harmonika, gitara,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ukulele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piano, violina itd.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Sviranje instrumenta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86382" y="230199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virtual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piano,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virtual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drums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sve ostalo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Sviranje pomoću aplikacija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86382" y="3143615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zagrijte glasnice (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vocal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warm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hr-HR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up</a:t>
              </a:r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i pustite glas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Pjevanje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86381" y="3993805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- zabavite se s ukućanima i zapjevajte uz karaoke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Karaoke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42" name="Picture 2" descr="pjevanje | Novigradsko proljeće 2015">
            <a:extLst>
              <a:ext uri="{FF2B5EF4-FFF2-40B4-BE49-F238E27FC236}">
                <a16:creationId xmlns:a16="http://schemas.microsoft.com/office/drawing/2014/main" id="{E2D10B54-B1A5-4592-BDFB-2344F63CB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44" y="1174846"/>
            <a:ext cx="1748496" cy="16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5 virtual piano keyboards you can play online">
            <a:extLst>
              <a:ext uri="{FF2B5EF4-FFF2-40B4-BE49-F238E27FC236}">
                <a16:creationId xmlns:a16="http://schemas.microsoft.com/office/drawing/2014/main" id="{D64B93DF-A2B8-4427-ABED-C44F97609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7" r="26296"/>
          <a:stretch/>
        </p:blipFill>
        <p:spPr bwMode="auto">
          <a:xfrm>
            <a:off x="1924321" y="2680162"/>
            <a:ext cx="2299148" cy="953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939155FF-51E4-4A78-8221-9B5102103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63"/>
          <a:stretch/>
        </p:blipFill>
        <p:spPr bwMode="auto">
          <a:xfrm>
            <a:off x="205852" y="3635440"/>
            <a:ext cx="4054619" cy="163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F34B5507-3FB2-4BAA-A6DE-5733BA4E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0" y="2280809"/>
            <a:ext cx="1351767" cy="13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3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Crtanje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bitno da stvarate nešto, da gledate, uočavate, kreativno se izražavate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399105" y="141337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99105" y="227213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99105" y="311375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087989" y="1628526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Obična olovka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087989" y="2478716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Bojice ili flomasteri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87988" y="3322309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Vodene boje ili tempere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65701" y="147057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65701" y="232933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5701" y="317095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087988" y="4100724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Tuš i pero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4399105" y="396394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5701" y="402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E5910EB-5EF1-4B0B-B289-9C1C74B6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95" y="1117709"/>
            <a:ext cx="2058029" cy="15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vezana slika">
            <a:extLst>
              <a:ext uri="{FF2B5EF4-FFF2-40B4-BE49-F238E27FC236}">
                <a16:creationId xmlns:a16="http://schemas.microsoft.com/office/drawing/2014/main" id="{4AC88E61-1EFA-4C32-96C1-9D4D4AF22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9" r="21296"/>
          <a:stretch/>
        </p:blipFill>
        <p:spPr bwMode="auto">
          <a:xfrm>
            <a:off x="136199" y="2366256"/>
            <a:ext cx="1638227" cy="14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9B026CC-6F15-442B-A6CA-5EE67243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89" y="1135711"/>
            <a:ext cx="2172431" cy="12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5D3B1E9A-613B-4CDE-9F10-B2C1F7D4F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r="4227" b="14819"/>
          <a:stretch/>
        </p:blipFill>
        <p:spPr bwMode="auto">
          <a:xfrm>
            <a:off x="2179563" y="2769942"/>
            <a:ext cx="2058029" cy="158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Untitled Document">
            <a:extLst>
              <a:ext uri="{FF2B5EF4-FFF2-40B4-BE49-F238E27FC236}">
                <a16:creationId xmlns:a16="http://schemas.microsoft.com/office/drawing/2014/main" id="{2EC03B4A-D58E-46AE-A945-33659717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492" y="2487433"/>
            <a:ext cx="885566" cy="24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Voda boje palete proizvođača i tvornice Kina - Veleprodaja ...">
            <a:extLst>
              <a:ext uri="{FF2B5EF4-FFF2-40B4-BE49-F238E27FC236}">
                <a16:creationId xmlns:a16="http://schemas.microsoft.com/office/drawing/2014/main" id="{546392A7-78ED-46B3-B806-C9A44582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582" y="3860809"/>
            <a:ext cx="1364754" cy="145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5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Učinite sami (DIY)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16309"/>
            <a:ext cx="9144000" cy="288032"/>
          </a:xfrm>
        </p:spPr>
        <p:txBody>
          <a:bodyPr/>
          <a:lstStyle/>
          <a:p>
            <a:r>
              <a:rPr lang="hr-HR" dirty="0">
                <a:sym typeface="Wingdings" panose="05000000000000000000" pitchFamily="2" charset="2"/>
              </a:rPr>
              <a:t>                           DO IT YOURSELF aktivnosti višestruko su korisne, razvijate kreativnost, produktivnost…</a:t>
            </a:r>
            <a:endParaRPr lang="hr-HR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923699" y="77991"/>
            <a:ext cx="1159373" cy="253694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46928" y="923464"/>
            <a:ext cx="2039891" cy="1307108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5479225" y="142476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479225" y="2283530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5479225" y="312514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122097" y="1582707"/>
            <a:ext cx="3672408" cy="560296"/>
            <a:chOff x="803640" y="3362835"/>
            <a:chExt cx="2059657" cy="560296"/>
          </a:xfrm>
        </p:grpSpPr>
        <p:sp>
          <p:nvSpPr>
            <p:cNvPr id="54" name="TextBox 53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Čestitke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22097" y="2441468"/>
            <a:ext cx="3672408" cy="560296"/>
            <a:chOff x="803640" y="3362835"/>
            <a:chExt cx="2059657" cy="560296"/>
          </a:xfrm>
        </p:grpSpPr>
        <p:sp>
          <p:nvSpPr>
            <p:cNvPr id="57" name="TextBox 56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Ukrasi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22097" y="3283087"/>
            <a:ext cx="3672408" cy="560296"/>
            <a:chOff x="803640" y="3362835"/>
            <a:chExt cx="2059657" cy="560296"/>
          </a:xfrm>
        </p:grpSpPr>
        <p:sp>
          <p:nvSpPr>
            <p:cNvPr id="60" name="TextBox 59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Nakit i razni predmeti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445821" y="148196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45821" y="2340730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45821" y="318234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122096" y="4133277"/>
            <a:ext cx="3835267" cy="560296"/>
            <a:chOff x="803640" y="3362835"/>
            <a:chExt cx="2059657" cy="560296"/>
          </a:xfrm>
        </p:grpSpPr>
        <p:sp>
          <p:nvSpPr>
            <p:cNvPr id="66" name="TextBox 65"/>
            <p:cNvSpPr txBox="1"/>
            <p:nvPr/>
          </p:nvSpPr>
          <p:spPr>
            <a:xfrm>
              <a:off x="803640" y="364613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Korisne stvari i igre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Oval 67"/>
          <p:cNvSpPr/>
          <p:nvPr/>
        </p:nvSpPr>
        <p:spPr>
          <a:xfrm>
            <a:off x="5479225" y="397533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45821" y="4032539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22E2F85-E24D-44C0-A749-9D264FF1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42" y="1290753"/>
            <a:ext cx="2568509" cy="17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32 Best DIY Easter Decorations and Crafts for 2020">
            <a:extLst>
              <a:ext uri="{FF2B5EF4-FFF2-40B4-BE49-F238E27FC236}">
                <a16:creationId xmlns:a16="http://schemas.microsoft.com/office/drawing/2014/main" id="{89DCDD1B-F080-42D0-A128-EBE1D7DC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7" y="3164178"/>
            <a:ext cx="3782646" cy="19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87798DB8-27BA-49B8-B86C-BE9CF371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90" y="1190568"/>
            <a:ext cx="1745635" cy="17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7112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B4C8197FA50A4D91A56D8FFAE34EB7" ma:contentTypeVersion="6" ma:contentTypeDescription="Stvaranje novog dokumenta." ma:contentTypeScope="" ma:versionID="0f0dd89b07fa177cc531511e3180324a">
  <xsd:schema xmlns:xsd="http://www.w3.org/2001/XMLSchema" xmlns:xs="http://www.w3.org/2001/XMLSchema" xmlns:p="http://schemas.microsoft.com/office/2006/metadata/properties" xmlns:ns2="0ed309d2-6995-4629-84c9-5aaaa735d873" targetNamespace="http://schemas.microsoft.com/office/2006/metadata/properties" ma:root="true" ma:fieldsID="dfa1a546690baf982ba479e94cb5f8a2" ns2:_="">
    <xsd:import namespace="0ed309d2-6995-4629-84c9-5aaaa735d8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309d2-6995-4629-84c9-5aaaa735d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F6FC95-6924-4307-B7D6-4A85AA4B5B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0E34D3-EBC7-4924-9E65-9299BA87C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309d2-6995-4629-84c9-5aaaa735d8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C746BA-66A0-4D3D-966D-9D1818F4DE1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708</Words>
  <Application>Microsoft Office PowerPoint</Application>
  <PresentationFormat>Prikaz na zaslonu (16:9)</PresentationFormat>
  <Paragraphs>175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MONIKA RAJKOVIĆ</cp:lastModifiedBy>
  <cp:revision>110</cp:revision>
  <dcterms:created xsi:type="dcterms:W3CDTF">2016-12-05T23:26:54Z</dcterms:created>
  <dcterms:modified xsi:type="dcterms:W3CDTF">2020-04-01T11:19:18Z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0x01010073B4C8197FA50A4D91A56D8FFAE34EB7</vt:lpwstr>
  </property>
</Properties>
</file>