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media/image28.jpeg" ContentType="image/jpeg"/>
  <Override PartName="/ppt/media/image1.png" ContentType="image/png"/>
  <Override PartName="/ppt/media/image2.png" ContentType="image/png"/>
  <Override PartName="/ppt/media/image9.jpeg" ContentType="image/jpeg"/>
  <Override PartName="/ppt/media/image17.jpeg" ContentType="image/jpeg"/>
  <Override PartName="/ppt/media/image3.png" ContentType="image/png"/>
  <Override PartName="/ppt/media/image4.png" ContentType="image/png"/>
  <Override PartName="/ppt/media/image5.png" ContentType="image/png"/>
  <Override PartName="/ppt/media/image8.jpeg" ContentType="image/jpeg"/>
  <Override PartName="/ppt/media/image6.png" ContentType="image/png"/>
  <Override PartName="/ppt/media/image7.png" ContentType="image/pn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9.jpeg" ContentType="image/jpeg"/>
  <Override PartName="/ppt/media/image30.jpeg" ContentType="image/jpeg"/>
  <Override PartName="/ppt/media/image31.jpeg" ContentType="image/jpeg"/>
  <Override PartName="/ppt/media/image32.jpeg" ContentType="image/jpeg"/>
  <Override PartName="/ppt/media/image33.jpeg" ContentType="image/jpeg"/>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55.xml.rels" ContentType="application/vnd.openxmlformats-package.relationships+xml"/>
  <Override PartName="/ppt/slideLayouts/_rels/slideLayout3.xml.rels" ContentType="application/vnd.openxmlformats-package.relationships+xml"/>
  <Override PartName="/ppt/slideLayouts/_rels/slideLayout56.xml.rels" ContentType="application/vnd.openxmlformats-package.relationships+xml"/>
  <Override PartName="/ppt/slideLayouts/_rels/slideLayout4.xml.rels" ContentType="application/vnd.openxmlformats-package.relationships+xml"/>
  <Override PartName="/ppt/slideLayouts/_rels/slideLayout57.xml.rels" ContentType="application/vnd.openxmlformats-package.relationships+xml"/>
  <Override PartName="/ppt/slideLayouts/_rels/slideLayout5.xml.rels" ContentType="application/vnd.openxmlformats-package.relationships+xml"/>
  <Override PartName="/ppt/slideLayouts/_rels/slideLayout58.xml.rels" ContentType="application/vnd.openxmlformats-package.relationships+xml"/>
  <Override PartName="/ppt/slideLayouts/_rels/slideLayout6.xml.rels" ContentType="application/vnd.openxmlformats-package.relationships+xml"/>
  <Override PartName="/ppt/slideLayouts/_rels/slideLayout59.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27"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8"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3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3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32"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33"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35"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36"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37"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38"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39"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40"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47"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49"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51"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52"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4680"/>
            <a:ext cx="8229240" cy="529776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56"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57"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58"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6"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60"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6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62"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64"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6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66"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68"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69"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71"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72"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73"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74"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76"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77"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78"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79"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80"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81"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89"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91"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93"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94"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8"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457200" y="274680"/>
            <a:ext cx="8229240" cy="529776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98"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99"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100"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102"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103"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104"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106"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107"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108"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110"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111"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113"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114"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115"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116"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118"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119"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120"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121"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122"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123"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131"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133"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10"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11"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135"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136"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8" name="PlaceHolder 1"/>
          <p:cNvSpPr>
            <a:spLocks noGrp="1"/>
          </p:cNvSpPr>
          <p:nvPr>
            <p:ph type="subTitle"/>
          </p:nvPr>
        </p:nvSpPr>
        <p:spPr>
          <a:xfrm>
            <a:off x="457200" y="274680"/>
            <a:ext cx="8229240" cy="529776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14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141"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142"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144"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14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146"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148"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149"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150"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152"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153"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155"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156"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157"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158"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160"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161"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162"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163"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164"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165"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175"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177"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179"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180"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1"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2" name="PlaceHolder 1"/>
          <p:cNvSpPr>
            <a:spLocks noGrp="1"/>
          </p:cNvSpPr>
          <p:nvPr>
            <p:ph type="subTitle"/>
          </p:nvPr>
        </p:nvSpPr>
        <p:spPr>
          <a:xfrm>
            <a:off x="457200" y="274680"/>
            <a:ext cx="8229240" cy="529776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184"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185"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186"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188"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189"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190"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192"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193"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194"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196"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197"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199"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00"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01"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02"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204"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05"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06"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07"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08"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09"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6"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217"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219"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221"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22"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3"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4" name="PlaceHolder 1"/>
          <p:cNvSpPr>
            <a:spLocks noGrp="1"/>
          </p:cNvSpPr>
          <p:nvPr>
            <p:ph type="subTitle"/>
          </p:nvPr>
        </p:nvSpPr>
        <p:spPr>
          <a:xfrm>
            <a:off x="457200" y="274680"/>
            <a:ext cx="8229240" cy="529776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226"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27"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28"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230"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3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32"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234"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3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36"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15"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16"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17"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238"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39"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241"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42"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43"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44"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246"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47"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48"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49"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50"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51"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56"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257"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259"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261"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62"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63"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64" name="PlaceHolder 1"/>
          <p:cNvSpPr>
            <a:spLocks noGrp="1"/>
          </p:cNvSpPr>
          <p:nvPr>
            <p:ph type="subTitle"/>
          </p:nvPr>
        </p:nvSpPr>
        <p:spPr>
          <a:xfrm>
            <a:off x="457200" y="274680"/>
            <a:ext cx="8229240" cy="529776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65"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266"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67"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68"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19"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0"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1"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69"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270"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7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72"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73"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274"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7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76"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7"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278"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79"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0"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281"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82"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83"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84"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85"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286"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87"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88"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89"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90"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91"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ffffff"/>
              </a:solidFill>
              <a:latin typeface="Book Antiqua"/>
            </a:endParaRPr>
          </a:p>
        </p:txBody>
      </p:sp>
      <p:sp>
        <p:nvSpPr>
          <p:cNvPr id="23"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4"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ffffff"/>
              </a:solidFill>
              <a:latin typeface="Book Antiqua"/>
            </a:endParaRPr>
          </a:p>
        </p:txBody>
      </p:sp>
      <p:sp>
        <p:nvSpPr>
          <p:cNvPr id="25"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ffffff"/>
              </a:solidFill>
              <a:latin typeface="Book Antiqua"/>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4.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5.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6.pn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7.png"/><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4680"/>
            <a:ext cx="8229240" cy="1142640"/>
          </a:xfrm>
          <a:prstGeom prst="rect">
            <a:avLst/>
          </a:prstGeom>
        </p:spPr>
        <p:txBody>
          <a:bodyPr lIns="90000" rIns="90000" tIns="45000" bIns="45000" anchor="ctr">
            <a:noAutofit/>
          </a:bodyPr>
          <a:p>
            <a:pPr algn="ctr">
              <a:lnSpc>
                <a:spcPct val="100000"/>
              </a:lnSpc>
            </a:pPr>
            <a:r>
              <a:rPr b="1" lang="en-US" sz="4100" spc="-1" strike="noStrike">
                <a:solidFill>
                  <a:srgbClr val="8facdd"/>
                </a:solidFill>
                <a:latin typeface="Lucida Sans"/>
              </a:rPr>
              <a:t>Click to edit Master title style</a:t>
            </a:r>
            <a:endParaRPr b="0" lang="en-US" sz="4100" spc="-1" strike="noStrike">
              <a:solidFill>
                <a:srgbClr val="ffffff"/>
              </a:solidFill>
              <a:latin typeface="Book Antiqua"/>
            </a:endParaRPr>
          </a:p>
        </p:txBody>
      </p:sp>
      <p:sp>
        <p:nvSpPr>
          <p:cNvPr id="1" name="PlaceHolder 2"/>
          <p:cNvSpPr>
            <a:spLocks noGrp="1"/>
          </p:cNvSpPr>
          <p:nvPr>
            <p:ph type="body"/>
          </p:nvPr>
        </p:nvSpPr>
        <p:spPr>
          <a:xfrm>
            <a:off x="457200" y="1600200"/>
            <a:ext cx="8229240" cy="4708800"/>
          </a:xfrm>
          <a:prstGeom prst="rect">
            <a:avLst/>
          </a:prstGeom>
        </p:spPr>
        <p:txBody>
          <a:bodyPr lIns="90000" rIns="90000" tIns="45000" bIns="45000">
            <a:noAutofit/>
          </a:bodyPr>
          <a:p>
            <a:pPr marL="548640" indent="-411120">
              <a:lnSpc>
                <a:spcPct val="100000"/>
              </a:lnSpc>
              <a:spcBef>
                <a:spcPts val="561"/>
              </a:spcBef>
              <a:buClr>
                <a:srgbClr val="f9f9f9"/>
              </a:buClr>
              <a:buSzPct val="65000"/>
              <a:buFont typeface="Wingdings 2" charset="2"/>
              <a:buChar char=""/>
            </a:pPr>
            <a:r>
              <a:rPr b="0" lang="en-US" sz="2800" spc="-1" strike="noStrike">
                <a:solidFill>
                  <a:srgbClr val="ffffff"/>
                </a:solidFill>
                <a:latin typeface="Book Antiqua"/>
              </a:rPr>
              <a:t>Click to edit Master text styles</a:t>
            </a:r>
            <a:endParaRPr b="0" lang="en-US" sz="2800" spc="-1" strike="noStrike">
              <a:solidFill>
                <a:srgbClr val="ffffff"/>
              </a:solidFill>
              <a:latin typeface="Book Antiqua"/>
            </a:endParaRPr>
          </a:p>
          <a:p>
            <a:pPr lvl="1" marL="868680" indent="-282960">
              <a:lnSpc>
                <a:spcPct val="100000"/>
              </a:lnSpc>
              <a:spcBef>
                <a:spcPts val="479"/>
              </a:spcBef>
              <a:buClr>
                <a:srgbClr val="ffffff"/>
              </a:buClr>
              <a:buSzPct val="80000"/>
              <a:buFont typeface="Wingdings 2" charset="2"/>
              <a:buChar char=""/>
            </a:pPr>
            <a:r>
              <a:rPr b="0" lang="en-US" sz="2400" spc="-1" strike="noStrike">
                <a:solidFill>
                  <a:srgbClr val="ffffff"/>
                </a:solidFill>
                <a:latin typeface="Book Antiqua"/>
              </a:rPr>
              <a:t>Second level</a:t>
            </a:r>
            <a:endParaRPr b="0" lang="en-US" sz="2400" spc="-1" strike="noStrike">
              <a:solidFill>
                <a:srgbClr val="ffffff"/>
              </a:solidFill>
              <a:latin typeface="Book Antiqua"/>
            </a:endParaRPr>
          </a:p>
          <a:p>
            <a:pPr lvl="2" marL="1134000" indent="-228240">
              <a:lnSpc>
                <a:spcPct val="100000"/>
              </a:lnSpc>
              <a:spcBef>
                <a:spcPts val="439"/>
              </a:spcBef>
              <a:buClr>
                <a:srgbClr val="ffffff"/>
              </a:buClr>
              <a:buSzPct val="95000"/>
              <a:buFont typeface="Wingdings" charset="2"/>
              <a:buChar char=""/>
            </a:pPr>
            <a:r>
              <a:rPr b="0" lang="en-US" sz="2200" spc="-1" strike="noStrike">
                <a:solidFill>
                  <a:srgbClr val="ffffff"/>
                </a:solidFill>
                <a:latin typeface="Book Antiqua"/>
              </a:rPr>
              <a:t>Third level</a:t>
            </a:r>
            <a:endParaRPr b="0" lang="en-US" sz="2200" spc="-1" strike="noStrike">
              <a:solidFill>
                <a:srgbClr val="ffffff"/>
              </a:solidFill>
              <a:latin typeface="Book Antiqua"/>
            </a:endParaRPr>
          </a:p>
          <a:p>
            <a:pPr lvl="3" marL="1353240" indent="-182520">
              <a:lnSpc>
                <a:spcPct val="100000"/>
              </a:lnSpc>
              <a:spcBef>
                <a:spcPts val="400"/>
              </a:spcBef>
              <a:buClr>
                <a:srgbClr val="ffffff"/>
              </a:buClr>
              <a:buFont typeface="Wingdings 3" charset="2"/>
              <a:buChar char=""/>
            </a:pPr>
            <a:r>
              <a:rPr b="0" lang="en-US" sz="2000" spc="-1" strike="noStrike">
                <a:solidFill>
                  <a:srgbClr val="ffffff"/>
                </a:solidFill>
                <a:latin typeface="Book Antiqua"/>
              </a:rPr>
              <a:t>Fourth level</a:t>
            </a:r>
            <a:endParaRPr b="0" lang="en-US" sz="2000" spc="-1" strike="noStrike">
              <a:solidFill>
                <a:srgbClr val="ffffff"/>
              </a:solidFill>
              <a:latin typeface="Book Antiqua"/>
            </a:endParaRPr>
          </a:p>
          <a:p>
            <a:pPr lvl="4" marL="1545480" indent="-182520">
              <a:lnSpc>
                <a:spcPct val="100000"/>
              </a:lnSpc>
              <a:spcBef>
                <a:spcPts val="400"/>
              </a:spcBef>
              <a:buClr>
                <a:srgbClr val="ffffff"/>
              </a:buClr>
              <a:buFont typeface="Wingdings 2" charset="2"/>
              <a:buChar char=""/>
            </a:pPr>
            <a:r>
              <a:rPr b="0" lang="en-US" sz="2000" spc="-1" strike="noStrike">
                <a:solidFill>
                  <a:srgbClr val="ffffff"/>
                </a:solidFill>
                <a:latin typeface="Book Antiqua"/>
              </a:rPr>
              <a:t>Fifth level</a:t>
            </a:r>
            <a:endParaRPr b="0" lang="en-US" sz="2000" spc="-1" strike="noStrike">
              <a:solidFill>
                <a:srgbClr val="ffffff"/>
              </a:solidFill>
              <a:latin typeface="Book Antiqua"/>
            </a:endParaRPr>
          </a:p>
        </p:txBody>
      </p:sp>
      <p:sp>
        <p:nvSpPr>
          <p:cNvPr id="2" name="PlaceHolder 3"/>
          <p:cNvSpPr>
            <a:spLocks noGrp="1"/>
          </p:cNvSpPr>
          <p:nvPr>
            <p:ph type="dt"/>
          </p:nvPr>
        </p:nvSpPr>
        <p:spPr>
          <a:xfrm>
            <a:off x="457200" y="6416640"/>
            <a:ext cx="2133360" cy="364680"/>
          </a:xfrm>
          <a:prstGeom prst="rect">
            <a:avLst/>
          </a:prstGeom>
        </p:spPr>
        <p:txBody>
          <a:bodyPr lIns="90000" rIns="90000" tIns="45000" bIns="45000" anchor="b">
            <a:noAutofit/>
          </a:bodyPr>
          <a:p>
            <a:pPr>
              <a:lnSpc>
                <a:spcPct val="100000"/>
              </a:lnSpc>
            </a:pPr>
            <a:fld id="{2F31049C-C203-4D3C-B909-FD6BE28F87EF}" type="datetime">
              <a:rPr b="0" lang="hr-HR" sz="1200" spc="-1" strike="noStrike">
                <a:solidFill>
                  <a:srgbClr val="bcbcbc"/>
                </a:solidFill>
                <a:latin typeface="Book Antiqua"/>
              </a:rPr>
              <a:t>20.03.20</a:t>
            </a:fld>
            <a:endParaRPr b="0" lang="hr-HR" sz="1200" spc="-1" strike="noStrike">
              <a:latin typeface="Times New Roman"/>
            </a:endParaRPr>
          </a:p>
        </p:txBody>
      </p:sp>
      <p:sp>
        <p:nvSpPr>
          <p:cNvPr id="3" name="PlaceHolder 4"/>
          <p:cNvSpPr>
            <a:spLocks noGrp="1"/>
          </p:cNvSpPr>
          <p:nvPr>
            <p:ph type="ftr"/>
          </p:nvPr>
        </p:nvSpPr>
        <p:spPr>
          <a:xfrm>
            <a:off x="3124080" y="6416640"/>
            <a:ext cx="2895120" cy="364680"/>
          </a:xfrm>
          <a:prstGeom prst="rect">
            <a:avLst/>
          </a:prstGeom>
        </p:spPr>
        <p:txBody>
          <a:bodyPr lIns="90000" rIns="90000" tIns="45000" bIns="45000" anchor="b">
            <a:noAutofit/>
          </a:bodyPr>
          <a:p>
            <a:endParaRPr b="0" lang="hr-HR" sz="2400" spc="-1" strike="noStrike">
              <a:latin typeface="Times New Roman"/>
            </a:endParaRPr>
          </a:p>
        </p:txBody>
      </p:sp>
      <p:sp>
        <p:nvSpPr>
          <p:cNvPr id="4" name="PlaceHolder 5"/>
          <p:cNvSpPr>
            <a:spLocks noGrp="1"/>
          </p:cNvSpPr>
          <p:nvPr>
            <p:ph type="sldNum"/>
          </p:nvPr>
        </p:nvSpPr>
        <p:spPr>
          <a:xfrm>
            <a:off x="7924680" y="6416640"/>
            <a:ext cx="761760" cy="364680"/>
          </a:xfrm>
          <a:prstGeom prst="rect">
            <a:avLst/>
          </a:prstGeom>
        </p:spPr>
        <p:txBody>
          <a:bodyPr lIns="0" rIns="0" tIns="45000" bIns="45000" anchor="b">
            <a:noAutofit/>
          </a:bodyPr>
          <a:p>
            <a:pPr algn="r">
              <a:lnSpc>
                <a:spcPct val="100000"/>
              </a:lnSpc>
            </a:pPr>
            <a:fld id="{0D124F4A-8B15-4F20-AD41-5D70518EAC69}" type="slidenum">
              <a:rPr b="0" lang="hr-HR" sz="1200" spc="-1" strike="noStrike">
                <a:solidFill>
                  <a:srgbClr val="bcbcbc"/>
                </a:solidFill>
                <a:latin typeface="Book Antiqua"/>
              </a:rPr>
              <a:t>&lt;number&gt;</a:t>
            </a:fld>
            <a:endParaRPr b="0" lang="hr-H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p:spPr>
        <p:txBody>
          <a:bodyPr lIns="90000" rIns="90000" tIns="45000" bIns="45000" anchor="ctr">
            <a:noAutofit/>
          </a:bodyPr>
          <a:p>
            <a:pPr algn="ctr">
              <a:lnSpc>
                <a:spcPct val="100000"/>
              </a:lnSpc>
            </a:pPr>
            <a:r>
              <a:rPr b="1" lang="en-US" sz="4100" spc="-1" strike="noStrike">
                <a:solidFill>
                  <a:srgbClr val="8facdd"/>
                </a:solidFill>
                <a:latin typeface="Lucida Sans"/>
              </a:rPr>
              <a:t>Click to edit Master title style</a:t>
            </a:r>
            <a:endParaRPr b="0" lang="en-US" sz="4100" spc="-1" strike="noStrike">
              <a:solidFill>
                <a:srgbClr val="ffffff"/>
              </a:solidFill>
              <a:latin typeface="Book Antiqua"/>
            </a:endParaRPr>
          </a:p>
        </p:txBody>
      </p:sp>
      <p:sp>
        <p:nvSpPr>
          <p:cNvPr id="42" name="PlaceHolder 2"/>
          <p:cNvSpPr>
            <a:spLocks noGrp="1"/>
          </p:cNvSpPr>
          <p:nvPr>
            <p:ph type="dt"/>
          </p:nvPr>
        </p:nvSpPr>
        <p:spPr>
          <a:xfrm>
            <a:off x="457200" y="6416640"/>
            <a:ext cx="2133360" cy="364680"/>
          </a:xfrm>
          <a:prstGeom prst="rect">
            <a:avLst/>
          </a:prstGeom>
        </p:spPr>
        <p:txBody>
          <a:bodyPr lIns="90000" rIns="90000" tIns="45000" bIns="45000" anchor="b">
            <a:noAutofit/>
          </a:bodyPr>
          <a:p>
            <a:pPr>
              <a:lnSpc>
                <a:spcPct val="100000"/>
              </a:lnSpc>
            </a:pPr>
            <a:fld id="{AD5D419F-CBE6-4BD1-9A27-9C69A4F9A249}" type="datetime">
              <a:rPr b="0" lang="hr-HR" sz="1200" spc="-1" strike="noStrike">
                <a:solidFill>
                  <a:srgbClr val="bcbcbc"/>
                </a:solidFill>
                <a:latin typeface="Book Antiqua"/>
              </a:rPr>
              <a:t>20.03.20</a:t>
            </a:fld>
            <a:endParaRPr b="0" lang="hr-HR" sz="1200" spc="-1" strike="noStrike">
              <a:latin typeface="Times New Roman"/>
            </a:endParaRPr>
          </a:p>
        </p:txBody>
      </p:sp>
      <p:sp>
        <p:nvSpPr>
          <p:cNvPr id="43" name="PlaceHolder 3"/>
          <p:cNvSpPr>
            <a:spLocks noGrp="1"/>
          </p:cNvSpPr>
          <p:nvPr>
            <p:ph type="ftr"/>
          </p:nvPr>
        </p:nvSpPr>
        <p:spPr>
          <a:xfrm>
            <a:off x="3124080" y="6416640"/>
            <a:ext cx="2895120" cy="364680"/>
          </a:xfrm>
          <a:prstGeom prst="rect">
            <a:avLst/>
          </a:prstGeom>
        </p:spPr>
        <p:txBody>
          <a:bodyPr lIns="90000" rIns="90000" tIns="45000" bIns="45000" anchor="b">
            <a:noAutofit/>
          </a:bodyPr>
          <a:p>
            <a:endParaRPr b="0" lang="hr-HR" sz="2400" spc="-1" strike="noStrike">
              <a:latin typeface="Times New Roman"/>
            </a:endParaRPr>
          </a:p>
        </p:txBody>
      </p:sp>
      <p:sp>
        <p:nvSpPr>
          <p:cNvPr id="44" name="PlaceHolder 4"/>
          <p:cNvSpPr>
            <a:spLocks noGrp="1"/>
          </p:cNvSpPr>
          <p:nvPr>
            <p:ph type="sldNum"/>
          </p:nvPr>
        </p:nvSpPr>
        <p:spPr>
          <a:xfrm>
            <a:off x="7924680" y="6416640"/>
            <a:ext cx="761760" cy="364680"/>
          </a:xfrm>
          <a:prstGeom prst="rect">
            <a:avLst/>
          </a:prstGeom>
        </p:spPr>
        <p:txBody>
          <a:bodyPr lIns="0" rIns="0" tIns="45000" bIns="45000" anchor="b">
            <a:noAutofit/>
          </a:bodyPr>
          <a:p>
            <a:pPr algn="r">
              <a:lnSpc>
                <a:spcPct val="100000"/>
              </a:lnSpc>
            </a:pPr>
            <a:fld id="{CDBA6393-9442-4CE1-93DF-7F725A683F94}" type="slidenum">
              <a:rPr b="0" lang="hr-HR" sz="1200" spc="-1" strike="noStrike">
                <a:solidFill>
                  <a:srgbClr val="bcbcbc"/>
                </a:solidFill>
                <a:latin typeface="Book Antiqua"/>
              </a:rPr>
              <a:t>&lt;number&gt;</a:t>
            </a:fld>
            <a:endParaRPr b="0" lang="hr-HR" sz="1200" spc="-1" strike="noStrike">
              <a:latin typeface="Times New Roman"/>
            </a:endParaRPr>
          </a:p>
        </p:txBody>
      </p:sp>
      <p:sp>
        <p:nvSpPr>
          <p:cNvPr id="45"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ffffff"/>
                </a:solidFill>
                <a:latin typeface="Book Antiqua"/>
              </a:rPr>
              <a:t>Kliknite za uređivanje oblika teksta</a:t>
            </a:r>
            <a:endParaRPr b="0" lang="en-US" sz="2800" spc="-1" strike="noStrike">
              <a:solidFill>
                <a:srgbClr val="ffffff"/>
              </a:solidFill>
              <a:latin typeface="Book Antiqua"/>
            </a:endParaRPr>
          </a:p>
          <a:p>
            <a:pPr lvl="1" marL="864000" indent="-324000">
              <a:spcBef>
                <a:spcPts val="1134"/>
              </a:spcBef>
              <a:buClr>
                <a:srgbClr val="000000"/>
              </a:buClr>
              <a:buSzPct val="75000"/>
              <a:buFont typeface="Symbol" charset="2"/>
              <a:buChar char=""/>
            </a:pPr>
            <a:r>
              <a:rPr b="0" lang="en-US" sz="2200" spc="-1" strike="noStrike">
                <a:solidFill>
                  <a:srgbClr val="ffffff"/>
                </a:solidFill>
                <a:latin typeface="Book Antiqua"/>
              </a:rPr>
              <a:t>Druga razina konture</a:t>
            </a:r>
            <a:endParaRPr b="0" lang="en-US" sz="2200" spc="-1" strike="noStrike">
              <a:solidFill>
                <a:srgbClr val="ffffff"/>
              </a:solidFill>
              <a:latin typeface="Book Antiqua"/>
            </a:endParaRPr>
          </a:p>
          <a:p>
            <a:pPr lvl="2" marL="1296000" indent="-288000">
              <a:spcBef>
                <a:spcPts val="850"/>
              </a:spcBef>
              <a:buClr>
                <a:srgbClr val="000000"/>
              </a:buClr>
              <a:buSzPct val="45000"/>
              <a:buFont typeface="Wingdings" charset="2"/>
              <a:buChar char=""/>
            </a:pPr>
            <a:r>
              <a:rPr b="0" lang="en-US" sz="2000" spc="-1" strike="noStrike">
                <a:solidFill>
                  <a:srgbClr val="ffffff"/>
                </a:solidFill>
                <a:latin typeface="Book Antiqua"/>
              </a:rPr>
              <a:t>Treća razina konture</a:t>
            </a:r>
            <a:endParaRPr b="0" lang="en-US" sz="2000" spc="-1" strike="noStrike">
              <a:solidFill>
                <a:srgbClr val="ffffff"/>
              </a:solidFill>
              <a:latin typeface="Book Antiqua"/>
            </a:endParaRPr>
          </a:p>
          <a:p>
            <a:pPr lvl="3" marL="1728000" indent="-216000">
              <a:spcBef>
                <a:spcPts val="567"/>
              </a:spcBef>
              <a:buClr>
                <a:srgbClr val="000000"/>
              </a:buClr>
              <a:buSzPct val="75000"/>
              <a:buFont typeface="Symbol" charset="2"/>
              <a:buChar char=""/>
            </a:pPr>
            <a:r>
              <a:rPr b="0" lang="en-US" sz="2000" spc="-1" strike="noStrike">
                <a:solidFill>
                  <a:srgbClr val="ffffff"/>
                </a:solidFill>
                <a:latin typeface="Book Antiqua"/>
              </a:rPr>
              <a:t>Četvrta razina kontura</a:t>
            </a:r>
            <a:endParaRPr b="0" lang="en-US" sz="2000" spc="-1" strike="noStrike">
              <a:solidFill>
                <a:srgbClr val="ffffff"/>
              </a:solidFill>
              <a:latin typeface="Book Antiqua"/>
            </a:endParaRPr>
          </a:p>
          <a:p>
            <a:pPr lvl="4" marL="2160000" indent="-216000">
              <a:spcBef>
                <a:spcPts val="283"/>
              </a:spcBef>
              <a:buClr>
                <a:srgbClr val="000000"/>
              </a:buClr>
              <a:buSzPct val="45000"/>
              <a:buFont typeface="Wingdings" charset="2"/>
              <a:buChar char=""/>
            </a:pPr>
            <a:r>
              <a:rPr b="0" lang="en-US" sz="2000" spc="-1" strike="noStrike">
                <a:solidFill>
                  <a:srgbClr val="ffffff"/>
                </a:solidFill>
                <a:latin typeface="Book Antiqua"/>
              </a:rPr>
              <a:t>Peta razina kontura</a:t>
            </a:r>
            <a:endParaRPr b="0" lang="en-US" sz="2000" spc="-1" strike="noStrike">
              <a:solidFill>
                <a:srgbClr val="ffffff"/>
              </a:solidFill>
              <a:latin typeface="Book Antiqua"/>
            </a:endParaRPr>
          </a:p>
          <a:p>
            <a:pPr lvl="5" marL="2592000" indent="-216000">
              <a:spcBef>
                <a:spcPts val="283"/>
              </a:spcBef>
              <a:buClr>
                <a:srgbClr val="000000"/>
              </a:buClr>
              <a:buSzPct val="45000"/>
              <a:buFont typeface="Wingdings" charset="2"/>
              <a:buChar char=""/>
            </a:pPr>
            <a:r>
              <a:rPr b="0" lang="en-US" sz="2000" spc="-1" strike="noStrike">
                <a:solidFill>
                  <a:srgbClr val="ffffff"/>
                </a:solidFill>
                <a:latin typeface="Book Antiqua"/>
              </a:rPr>
              <a:t>Šesta razina kontura</a:t>
            </a:r>
            <a:endParaRPr b="0" lang="en-US" sz="2000" spc="-1" strike="noStrike">
              <a:solidFill>
                <a:srgbClr val="ffffff"/>
              </a:solidFill>
              <a:latin typeface="Book Antiqua"/>
            </a:endParaRPr>
          </a:p>
          <a:p>
            <a:pPr lvl="6" marL="3024000" indent="-216000">
              <a:spcBef>
                <a:spcPts val="283"/>
              </a:spcBef>
              <a:buClr>
                <a:srgbClr val="000000"/>
              </a:buClr>
              <a:buSzPct val="45000"/>
              <a:buFont typeface="Wingdings" charset="2"/>
              <a:buChar char=""/>
            </a:pPr>
            <a:r>
              <a:rPr b="0" lang="en-US" sz="2000" spc="-1" strike="noStrike">
                <a:solidFill>
                  <a:srgbClr val="ffffff"/>
                </a:solidFill>
                <a:latin typeface="Book Antiqua"/>
              </a:rPr>
              <a:t>Sedma razina konture</a:t>
            </a:r>
            <a:endParaRPr b="0" lang="en-US" sz="2000" spc="-1" strike="noStrike">
              <a:solidFill>
                <a:srgbClr val="ffffff"/>
              </a:solidFill>
              <a:latin typeface="Book Antiqua"/>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4680"/>
            <a:ext cx="8229240" cy="1142640"/>
          </a:xfrm>
          <a:prstGeom prst="rect">
            <a:avLst/>
          </a:prstGeom>
        </p:spPr>
        <p:txBody>
          <a:bodyPr lIns="90000" rIns="90000" tIns="45000" bIns="45000" anchor="ctr">
            <a:noAutofit/>
          </a:bodyPr>
          <a:p>
            <a:pPr algn="ctr">
              <a:lnSpc>
                <a:spcPct val="100000"/>
              </a:lnSpc>
            </a:pPr>
            <a:r>
              <a:rPr b="1" lang="en-US" sz="4100" spc="-1" strike="noStrike">
                <a:solidFill>
                  <a:srgbClr val="8facdd"/>
                </a:solidFill>
                <a:latin typeface="Lucida Sans"/>
              </a:rPr>
              <a:t>Click to edit Master title style</a:t>
            </a:r>
            <a:endParaRPr b="0" lang="en-US" sz="4100" spc="-1" strike="noStrike">
              <a:solidFill>
                <a:srgbClr val="ffffff"/>
              </a:solidFill>
              <a:latin typeface="Book Antiqua"/>
            </a:endParaRPr>
          </a:p>
        </p:txBody>
      </p:sp>
      <p:sp>
        <p:nvSpPr>
          <p:cNvPr id="83" name="PlaceHolder 2"/>
          <p:cNvSpPr>
            <a:spLocks noGrp="1"/>
          </p:cNvSpPr>
          <p:nvPr>
            <p:ph type="body"/>
          </p:nvPr>
        </p:nvSpPr>
        <p:spPr>
          <a:xfrm>
            <a:off x="457200" y="1600200"/>
            <a:ext cx="4038120" cy="4525560"/>
          </a:xfrm>
          <a:prstGeom prst="rect">
            <a:avLst/>
          </a:prstGeom>
        </p:spPr>
        <p:txBody>
          <a:bodyPr lIns="90000" rIns="90000" tIns="45000" bIns="45000">
            <a:noAutofit/>
          </a:bodyPr>
          <a:p>
            <a:pPr marL="548640" indent="-411120">
              <a:lnSpc>
                <a:spcPct val="100000"/>
              </a:lnSpc>
              <a:spcBef>
                <a:spcPts val="519"/>
              </a:spcBef>
              <a:buClr>
                <a:srgbClr val="f9f9f9"/>
              </a:buClr>
              <a:buSzPct val="65000"/>
              <a:buFont typeface="Wingdings 2" charset="2"/>
              <a:buChar char=""/>
            </a:pPr>
            <a:r>
              <a:rPr b="0" lang="en-US" sz="2600" spc="-1" strike="noStrike">
                <a:solidFill>
                  <a:srgbClr val="ffffff"/>
                </a:solidFill>
                <a:latin typeface="Book Antiqua"/>
              </a:rPr>
              <a:t>Click to edit Master text styles</a:t>
            </a:r>
            <a:endParaRPr b="0" lang="en-US" sz="2600" spc="-1" strike="noStrike">
              <a:solidFill>
                <a:srgbClr val="ffffff"/>
              </a:solidFill>
              <a:latin typeface="Book Antiqua"/>
            </a:endParaRPr>
          </a:p>
          <a:p>
            <a:pPr lvl="1" marL="868680" indent="-282960">
              <a:lnSpc>
                <a:spcPct val="100000"/>
              </a:lnSpc>
              <a:spcBef>
                <a:spcPts val="479"/>
              </a:spcBef>
              <a:buClr>
                <a:srgbClr val="ffffff"/>
              </a:buClr>
              <a:buSzPct val="80000"/>
              <a:buFont typeface="Wingdings 2" charset="2"/>
              <a:buChar char=""/>
            </a:pPr>
            <a:r>
              <a:rPr b="0" lang="en-US" sz="2400" spc="-1" strike="noStrike">
                <a:solidFill>
                  <a:srgbClr val="ffffff"/>
                </a:solidFill>
                <a:latin typeface="Book Antiqua"/>
              </a:rPr>
              <a:t>Second level</a:t>
            </a:r>
            <a:endParaRPr b="0" lang="en-US" sz="2400" spc="-1" strike="noStrike">
              <a:solidFill>
                <a:srgbClr val="ffffff"/>
              </a:solidFill>
              <a:latin typeface="Book Antiqua"/>
            </a:endParaRPr>
          </a:p>
          <a:p>
            <a:pPr lvl="2" marL="1134000" indent="-228240">
              <a:lnSpc>
                <a:spcPct val="100000"/>
              </a:lnSpc>
              <a:spcBef>
                <a:spcPts val="400"/>
              </a:spcBef>
              <a:buClr>
                <a:srgbClr val="ffffff"/>
              </a:buClr>
              <a:buSzPct val="95000"/>
              <a:buFont typeface="Wingdings" charset="2"/>
              <a:buChar char=""/>
            </a:pPr>
            <a:r>
              <a:rPr b="0" lang="en-US" sz="2000" spc="-1" strike="noStrike">
                <a:solidFill>
                  <a:srgbClr val="ffffff"/>
                </a:solidFill>
                <a:latin typeface="Book Antiqua"/>
              </a:rPr>
              <a:t>Third level</a:t>
            </a:r>
            <a:endParaRPr b="0" lang="en-US" sz="2000" spc="-1" strike="noStrike">
              <a:solidFill>
                <a:srgbClr val="ffffff"/>
              </a:solidFill>
              <a:latin typeface="Book Antiqua"/>
            </a:endParaRPr>
          </a:p>
          <a:p>
            <a:pPr lvl="3" marL="1353240" indent="-182520">
              <a:lnSpc>
                <a:spcPct val="100000"/>
              </a:lnSpc>
              <a:spcBef>
                <a:spcPts val="360"/>
              </a:spcBef>
              <a:buClr>
                <a:srgbClr val="ffffff"/>
              </a:buClr>
              <a:buFont typeface="Wingdings 3" charset="2"/>
              <a:buChar char=""/>
            </a:pPr>
            <a:r>
              <a:rPr b="0" lang="en-US" sz="1800" spc="-1" strike="noStrike">
                <a:solidFill>
                  <a:srgbClr val="ffffff"/>
                </a:solidFill>
                <a:latin typeface="Book Antiqua"/>
              </a:rPr>
              <a:t>Fourth level</a:t>
            </a:r>
            <a:endParaRPr b="0" lang="en-US" sz="1800" spc="-1" strike="noStrike">
              <a:solidFill>
                <a:srgbClr val="ffffff"/>
              </a:solidFill>
              <a:latin typeface="Book Antiqua"/>
            </a:endParaRPr>
          </a:p>
          <a:p>
            <a:pPr lvl="4" marL="1545480" indent="-182520">
              <a:lnSpc>
                <a:spcPct val="100000"/>
              </a:lnSpc>
              <a:spcBef>
                <a:spcPts val="360"/>
              </a:spcBef>
              <a:buClr>
                <a:srgbClr val="ffffff"/>
              </a:buClr>
              <a:buFont typeface="Wingdings 2" charset="2"/>
              <a:buChar char=""/>
            </a:pPr>
            <a:r>
              <a:rPr b="0" lang="en-US" sz="1800" spc="-1" strike="noStrike">
                <a:solidFill>
                  <a:srgbClr val="ffffff"/>
                </a:solidFill>
                <a:latin typeface="Book Antiqua"/>
              </a:rPr>
              <a:t>Fifth level</a:t>
            </a:r>
            <a:endParaRPr b="0" lang="en-US" sz="1800" spc="-1" strike="noStrike">
              <a:solidFill>
                <a:srgbClr val="ffffff"/>
              </a:solidFill>
              <a:latin typeface="Book Antiqua"/>
            </a:endParaRPr>
          </a:p>
        </p:txBody>
      </p:sp>
      <p:sp>
        <p:nvSpPr>
          <p:cNvPr id="84" name="PlaceHolder 3"/>
          <p:cNvSpPr>
            <a:spLocks noGrp="1"/>
          </p:cNvSpPr>
          <p:nvPr>
            <p:ph type="body"/>
          </p:nvPr>
        </p:nvSpPr>
        <p:spPr>
          <a:xfrm>
            <a:off x="4648320" y="1600200"/>
            <a:ext cx="4038120" cy="4525560"/>
          </a:xfrm>
          <a:prstGeom prst="rect">
            <a:avLst/>
          </a:prstGeom>
        </p:spPr>
        <p:txBody>
          <a:bodyPr lIns="90000" rIns="90000" tIns="45000" bIns="45000">
            <a:noAutofit/>
          </a:bodyPr>
          <a:p>
            <a:pPr marL="548640" indent="-411120">
              <a:lnSpc>
                <a:spcPct val="100000"/>
              </a:lnSpc>
              <a:spcBef>
                <a:spcPts val="519"/>
              </a:spcBef>
              <a:buClr>
                <a:srgbClr val="f9f9f9"/>
              </a:buClr>
              <a:buSzPct val="65000"/>
              <a:buFont typeface="Wingdings 2" charset="2"/>
              <a:buChar char=""/>
            </a:pPr>
            <a:r>
              <a:rPr b="0" lang="en-US" sz="2600" spc="-1" strike="noStrike">
                <a:solidFill>
                  <a:srgbClr val="ffffff"/>
                </a:solidFill>
                <a:latin typeface="Book Antiqua"/>
              </a:rPr>
              <a:t>Click to edit Master text styles</a:t>
            </a:r>
            <a:endParaRPr b="0" lang="en-US" sz="2600" spc="-1" strike="noStrike">
              <a:solidFill>
                <a:srgbClr val="ffffff"/>
              </a:solidFill>
              <a:latin typeface="Book Antiqua"/>
            </a:endParaRPr>
          </a:p>
          <a:p>
            <a:pPr lvl="1" marL="868680" indent="-282960">
              <a:lnSpc>
                <a:spcPct val="100000"/>
              </a:lnSpc>
              <a:spcBef>
                <a:spcPts val="479"/>
              </a:spcBef>
              <a:buClr>
                <a:srgbClr val="ffffff"/>
              </a:buClr>
              <a:buSzPct val="80000"/>
              <a:buFont typeface="Wingdings 2" charset="2"/>
              <a:buChar char=""/>
            </a:pPr>
            <a:r>
              <a:rPr b="0" lang="en-US" sz="2400" spc="-1" strike="noStrike">
                <a:solidFill>
                  <a:srgbClr val="ffffff"/>
                </a:solidFill>
                <a:latin typeface="Book Antiqua"/>
              </a:rPr>
              <a:t>Second level</a:t>
            </a:r>
            <a:endParaRPr b="0" lang="en-US" sz="2400" spc="-1" strike="noStrike">
              <a:solidFill>
                <a:srgbClr val="ffffff"/>
              </a:solidFill>
              <a:latin typeface="Book Antiqua"/>
            </a:endParaRPr>
          </a:p>
          <a:p>
            <a:pPr lvl="2" marL="1134000" indent="-228240">
              <a:lnSpc>
                <a:spcPct val="100000"/>
              </a:lnSpc>
              <a:spcBef>
                <a:spcPts val="400"/>
              </a:spcBef>
              <a:buClr>
                <a:srgbClr val="ffffff"/>
              </a:buClr>
              <a:buSzPct val="95000"/>
              <a:buFont typeface="Wingdings" charset="2"/>
              <a:buChar char=""/>
            </a:pPr>
            <a:r>
              <a:rPr b="0" lang="en-US" sz="2000" spc="-1" strike="noStrike">
                <a:solidFill>
                  <a:srgbClr val="ffffff"/>
                </a:solidFill>
                <a:latin typeface="Book Antiqua"/>
              </a:rPr>
              <a:t>Third level</a:t>
            </a:r>
            <a:endParaRPr b="0" lang="en-US" sz="2000" spc="-1" strike="noStrike">
              <a:solidFill>
                <a:srgbClr val="ffffff"/>
              </a:solidFill>
              <a:latin typeface="Book Antiqua"/>
            </a:endParaRPr>
          </a:p>
          <a:p>
            <a:pPr lvl="3" marL="1353240" indent="-182520">
              <a:lnSpc>
                <a:spcPct val="100000"/>
              </a:lnSpc>
              <a:spcBef>
                <a:spcPts val="360"/>
              </a:spcBef>
              <a:buClr>
                <a:srgbClr val="ffffff"/>
              </a:buClr>
              <a:buFont typeface="Wingdings 3" charset="2"/>
              <a:buChar char=""/>
            </a:pPr>
            <a:r>
              <a:rPr b="0" lang="en-US" sz="1800" spc="-1" strike="noStrike">
                <a:solidFill>
                  <a:srgbClr val="ffffff"/>
                </a:solidFill>
                <a:latin typeface="Book Antiqua"/>
              </a:rPr>
              <a:t>Fourth level</a:t>
            </a:r>
            <a:endParaRPr b="0" lang="en-US" sz="1800" spc="-1" strike="noStrike">
              <a:solidFill>
                <a:srgbClr val="ffffff"/>
              </a:solidFill>
              <a:latin typeface="Book Antiqua"/>
            </a:endParaRPr>
          </a:p>
          <a:p>
            <a:pPr lvl="4" marL="1545480" indent="-182520">
              <a:lnSpc>
                <a:spcPct val="100000"/>
              </a:lnSpc>
              <a:spcBef>
                <a:spcPts val="360"/>
              </a:spcBef>
              <a:buClr>
                <a:srgbClr val="ffffff"/>
              </a:buClr>
              <a:buFont typeface="Wingdings 2" charset="2"/>
              <a:buChar char=""/>
            </a:pPr>
            <a:r>
              <a:rPr b="0" lang="en-US" sz="1800" spc="-1" strike="noStrike">
                <a:solidFill>
                  <a:srgbClr val="ffffff"/>
                </a:solidFill>
                <a:latin typeface="Book Antiqua"/>
              </a:rPr>
              <a:t>Fifth level</a:t>
            </a:r>
            <a:endParaRPr b="0" lang="en-US" sz="1800" spc="-1" strike="noStrike">
              <a:solidFill>
                <a:srgbClr val="ffffff"/>
              </a:solidFill>
              <a:latin typeface="Book Antiqua"/>
            </a:endParaRPr>
          </a:p>
        </p:txBody>
      </p:sp>
      <p:sp>
        <p:nvSpPr>
          <p:cNvPr id="85" name="PlaceHolder 4"/>
          <p:cNvSpPr>
            <a:spLocks noGrp="1"/>
          </p:cNvSpPr>
          <p:nvPr>
            <p:ph type="dt"/>
          </p:nvPr>
        </p:nvSpPr>
        <p:spPr>
          <a:xfrm>
            <a:off x="457200" y="6416640"/>
            <a:ext cx="2133360" cy="364680"/>
          </a:xfrm>
          <a:prstGeom prst="rect">
            <a:avLst/>
          </a:prstGeom>
        </p:spPr>
        <p:txBody>
          <a:bodyPr lIns="90000" rIns="90000" tIns="45000" bIns="45000" anchor="b">
            <a:noAutofit/>
          </a:bodyPr>
          <a:p>
            <a:pPr>
              <a:lnSpc>
                <a:spcPct val="100000"/>
              </a:lnSpc>
            </a:pPr>
            <a:fld id="{6E5EA872-C0F7-4D5D-9CC1-510772ACC6B4}" type="datetime">
              <a:rPr b="0" lang="hr-HR" sz="1200" spc="-1" strike="noStrike">
                <a:solidFill>
                  <a:srgbClr val="bcbcbc"/>
                </a:solidFill>
                <a:latin typeface="Book Antiqua"/>
              </a:rPr>
              <a:t>20.03.20</a:t>
            </a:fld>
            <a:endParaRPr b="0" lang="hr-HR" sz="1200" spc="-1" strike="noStrike">
              <a:latin typeface="Times New Roman"/>
            </a:endParaRPr>
          </a:p>
        </p:txBody>
      </p:sp>
      <p:sp>
        <p:nvSpPr>
          <p:cNvPr id="86" name="PlaceHolder 5"/>
          <p:cNvSpPr>
            <a:spLocks noGrp="1"/>
          </p:cNvSpPr>
          <p:nvPr>
            <p:ph type="ftr"/>
          </p:nvPr>
        </p:nvSpPr>
        <p:spPr>
          <a:xfrm>
            <a:off x="3124080" y="6416640"/>
            <a:ext cx="2895120" cy="364680"/>
          </a:xfrm>
          <a:prstGeom prst="rect">
            <a:avLst/>
          </a:prstGeom>
        </p:spPr>
        <p:txBody>
          <a:bodyPr lIns="90000" rIns="90000" tIns="45000" bIns="45000" anchor="b">
            <a:noAutofit/>
          </a:bodyPr>
          <a:p>
            <a:endParaRPr b="0" lang="hr-HR" sz="2400" spc="-1" strike="noStrike">
              <a:latin typeface="Times New Roman"/>
            </a:endParaRPr>
          </a:p>
        </p:txBody>
      </p:sp>
      <p:sp>
        <p:nvSpPr>
          <p:cNvPr id="87" name="PlaceHolder 6"/>
          <p:cNvSpPr>
            <a:spLocks noGrp="1"/>
          </p:cNvSpPr>
          <p:nvPr>
            <p:ph type="sldNum"/>
          </p:nvPr>
        </p:nvSpPr>
        <p:spPr>
          <a:xfrm>
            <a:off x="7924680" y="6416640"/>
            <a:ext cx="761760" cy="364680"/>
          </a:xfrm>
          <a:prstGeom prst="rect">
            <a:avLst/>
          </a:prstGeom>
        </p:spPr>
        <p:txBody>
          <a:bodyPr lIns="0" rIns="0" tIns="45000" bIns="45000" anchor="b">
            <a:noAutofit/>
          </a:bodyPr>
          <a:p>
            <a:pPr algn="r">
              <a:lnSpc>
                <a:spcPct val="100000"/>
              </a:lnSpc>
            </a:pPr>
            <a:fld id="{95B1A005-E346-4AED-8C34-8011066C483C}" type="slidenum">
              <a:rPr b="0" lang="hr-HR" sz="1200" spc="-1" strike="noStrike">
                <a:solidFill>
                  <a:srgbClr val="bcbcbc"/>
                </a:solidFill>
                <a:latin typeface="Book Antiqua"/>
              </a:rPr>
              <a:t>&lt;number&gt;</a:t>
            </a:fld>
            <a:endParaRPr b="0" lang="hr-H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2880"/>
            <a:ext cx="3007800" cy="1161720"/>
          </a:xfrm>
          <a:prstGeom prst="rect">
            <a:avLst/>
          </a:prstGeom>
        </p:spPr>
        <p:txBody>
          <a:bodyPr lIns="90000" rIns="90000" tIns="45000" bIns="45000" anchor="b">
            <a:normAutofit/>
          </a:bodyPr>
          <a:p>
            <a:pPr>
              <a:lnSpc>
                <a:spcPct val="100000"/>
              </a:lnSpc>
            </a:pPr>
            <a:r>
              <a:rPr b="0" lang="en-US" sz="2200" spc="-1" strike="noStrike">
                <a:solidFill>
                  <a:srgbClr val="85a9e7"/>
                </a:solidFill>
                <a:latin typeface="Lucida Sans"/>
              </a:rPr>
              <a:t>Click to edit Master title style</a:t>
            </a:r>
            <a:endParaRPr b="0" lang="en-US" sz="2200" spc="-1" strike="noStrike">
              <a:solidFill>
                <a:srgbClr val="ffffff"/>
              </a:solidFill>
              <a:latin typeface="Book Antiqua"/>
            </a:endParaRPr>
          </a:p>
        </p:txBody>
      </p:sp>
      <p:sp>
        <p:nvSpPr>
          <p:cNvPr id="125" name="PlaceHolder 2"/>
          <p:cNvSpPr>
            <a:spLocks noGrp="1"/>
          </p:cNvSpPr>
          <p:nvPr>
            <p:ph type="body"/>
          </p:nvPr>
        </p:nvSpPr>
        <p:spPr>
          <a:xfrm>
            <a:off x="457200" y="1523880"/>
            <a:ext cx="3007800" cy="4601880"/>
          </a:xfrm>
          <a:prstGeom prst="rect">
            <a:avLst/>
          </a:prstGeom>
        </p:spPr>
        <p:txBody>
          <a:bodyPr lIns="90000" rIns="90000" tIns="45000" bIns="45000">
            <a:noAutofit/>
          </a:bodyPr>
          <a:p>
            <a:pPr>
              <a:lnSpc>
                <a:spcPct val="100000"/>
              </a:lnSpc>
              <a:spcBef>
                <a:spcPts val="281"/>
              </a:spcBef>
            </a:pPr>
            <a:r>
              <a:rPr b="0" lang="en-US" sz="1400" spc="-1" strike="noStrike">
                <a:solidFill>
                  <a:srgbClr val="ffffff"/>
                </a:solidFill>
                <a:latin typeface="Book Antiqua"/>
              </a:rPr>
              <a:t>Click to edit Master text styles</a:t>
            </a:r>
            <a:endParaRPr b="0" lang="en-US" sz="1400" spc="-1" strike="noStrike">
              <a:solidFill>
                <a:srgbClr val="ffffff"/>
              </a:solidFill>
              <a:latin typeface="Book Antiqua"/>
            </a:endParaRPr>
          </a:p>
        </p:txBody>
      </p:sp>
      <p:sp>
        <p:nvSpPr>
          <p:cNvPr id="126" name="PlaceHolder 3"/>
          <p:cNvSpPr>
            <a:spLocks noGrp="1"/>
          </p:cNvSpPr>
          <p:nvPr>
            <p:ph type="body"/>
          </p:nvPr>
        </p:nvSpPr>
        <p:spPr>
          <a:xfrm>
            <a:off x="3575160" y="272880"/>
            <a:ext cx="5111280" cy="5852880"/>
          </a:xfrm>
          <a:prstGeom prst="rect">
            <a:avLst/>
          </a:prstGeom>
        </p:spPr>
        <p:txBody>
          <a:bodyPr lIns="90000" rIns="90000" tIns="45000" bIns="45000">
            <a:noAutofit/>
          </a:bodyPr>
          <a:p>
            <a:pPr marL="548640" indent="-411120">
              <a:lnSpc>
                <a:spcPct val="100000"/>
              </a:lnSpc>
              <a:spcBef>
                <a:spcPts val="519"/>
              </a:spcBef>
              <a:buClr>
                <a:srgbClr val="f9f9f9"/>
              </a:buClr>
              <a:buSzPct val="65000"/>
              <a:buFont typeface="Wingdings 2" charset="2"/>
              <a:buChar char=""/>
            </a:pPr>
            <a:r>
              <a:rPr b="0" lang="en-US" sz="2600" spc="-1" strike="noStrike">
                <a:solidFill>
                  <a:srgbClr val="ffffff"/>
                </a:solidFill>
                <a:latin typeface="Book Antiqua"/>
              </a:rPr>
              <a:t>Click to edit Master text styles</a:t>
            </a:r>
            <a:endParaRPr b="0" lang="en-US" sz="2600" spc="-1" strike="noStrike">
              <a:solidFill>
                <a:srgbClr val="ffffff"/>
              </a:solidFill>
              <a:latin typeface="Book Antiqua"/>
            </a:endParaRPr>
          </a:p>
          <a:p>
            <a:pPr lvl="1" marL="868680" indent="-282960">
              <a:lnSpc>
                <a:spcPct val="100000"/>
              </a:lnSpc>
              <a:spcBef>
                <a:spcPts val="479"/>
              </a:spcBef>
              <a:buClr>
                <a:srgbClr val="ffffff"/>
              </a:buClr>
              <a:buSzPct val="80000"/>
              <a:buFont typeface="Wingdings 2" charset="2"/>
              <a:buChar char=""/>
            </a:pPr>
            <a:r>
              <a:rPr b="0" lang="en-US" sz="2400" spc="-1" strike="noStrike">
                <a:solidFill>
                  <a:srgbClr val="ffffff"/>
                </a:solidFill>
                <a:latin typeface="Book Antiqua"/>
              </a:rPr>
              <a:t>Second level</a:t>
            </a:r>
            <a:endParaRPr b="0" lang="en-US" sz="2400" spc="-1" strike="noStrike">
              <a:solidFill>
                <a:srgbClr val="ffffff"/>
              </a:solidFill>
              <a:latin typeface="Book Antiqua"/>
            </a:endParaRPr>
          </a:p>
          <a:p>
            <a:pPr lvl="2" marL="1134000" indent="-228240">
              <a:lnSpc>
                <a:spcPct val="100000"/>
              </a:lnSpc>
              <a:spcBef>
                <a:spcPts val="439"/>
              </a:spcBef>
              <a:buClr>
                <a:srgbClr val="ffffff"/>
              </a:buClr>
              <a:buSzPct val="95000"/>
              <a:buFont typeface="Wingdings" charset="2"/>
              <a:buChar char=""/>
            </a:pPr>
            <a:r>
              <a:rPr b="0" lang="en-US" sz="2200" spc="-1" strike="noStrike">
                <a:solidFill>
                  <a:srgbClr val="ffffff"/>
                </a:solidFill>
                <a:latin typeface="Book Antiqua"/>
              </a:rPr>
              <a:t>Third level</a:t>
            </a:r>
            <a:endParaRPr b="0" lang="en-US" sz="2200" spc="-1" strike="noStrike">
              <a:solidFill>
                <a:srgbClr val="ffffff"/>
              </a:solidFill>
              <a:latin typeface="Book Antiqua"/>
            </a:endParaRPr>
          </a:p>
          <a:p>
            <a:pPr lvl="3" marL="1353240" indent="-182520">
              <a:lnSpc>
                <a:spcPct val="100000"/>
              </a:lnSpc>
              <a:spcBef>
                <a:spcPts val="400"/>
              </a:spcBef>
              <a:buClr>
                <a:srgbClr val="ffffff"/>
              </a:buClr>
              <a:buFont typeface="Wingdings 3" charset="2"/>
              <a:buChar char=""/>
            </a:pPr>
            <a:r>
              <a:rPr b="0" lang="en-US" sz="2000" spc="-1" strike="noStrike">
                <a:solidFill>
                  <a:srgbClr val="ffffff"/>
                </a:solidFill>
                <a:latin typeface="Book Antiqua"/>
              </a:rPr>
              <a:t>Fourth level</a:t>
            </a:r>
            <a:endParaRPr b="0" lang="en-US" sz="2000" spc="-1" strike="noStrike">
              <a:solidFill>
                <a:srgbClr val="ffffff"/>
              </a:solidFill>
              <a:latin typeface="Book Antiqua"/>
            </a:endParaRPr>
          </a:p>
          <a:p>
            <a:pPr lvl="4" marL="1545480" indent="-182520">
              <a:lnSpc>
                <a:spcPct val="100000"/>
              </a:lnSpc>
              <a:spcBef>
                <a:spcPts val="360"/>
              </a:spcBef>
              <a:buClr>
                <a:srgbClr val="ffffff"/>
              </a:buClr>
              <a:buFont typeface="Wingdings 2" charset="2"/>
              <a:buChar char=""/>
            </a:pPr>
            <a:r>
              <a:rPr b="0" lang="en-US" sz="1800" spc="-1" strike="noStrike">
                <a:solidFill>
                  <a:srgbClr val="ffffff"/>
                </a:solidFill>
                <a:latin typeface="Book Antiqua"/>
              </a:rPr>
              <a:t>Fifth level</a:t>
            </a:r>
            <a:endParaRPr b="0" lang="en-US" sz="1800" spc="-1" strike="noStrike">
              <a:solidFill>
                <a:srgbClr val="ffffff"/>
              </a:solidFill>
              <a:latin typeface="Book Antiqua"/>
            </a:endParaRPr>
          </a:p>
        </p:txBody>
      </p:sp>
      <p:sp>
        <p:nvSpPr>
          <p:cNvPr id="127" name="PlaceHolder 4"/>
          <p:cNvSpPr>
            <a:spLocks noGrp="1"/>
          </p:cNvSpPr>
          <p:nvPr>
            <p:ph type="dt"/>
          </p:nvPr>
        </p:nvSpPr>
        <p:spPr>
          <a:xfrm>
            <a:off x="457200" y="6416640"/>
            <a:ext cx="2133360" cy="364680"/>
          </a:xfrm>
          <a:prstGeom prst="rect">
            <a:avLst/>
          </a:prstGeom>
        </p:spPr>
        <p:txBody>
          <a:bodyPr lIns="90000" rIns="90000" tIns="45000" bIns="45000" anchor="b">
            <a:noAutofit/>
          </a:bodyPr>
          <a:p>
            <a:pPr>
              <a:lnSpc>
                <a:spcPct val="100000"/>
              </a:lnSpc>
            </a:pPr>
            <a:fld id="{3BB540D3-F2B2-4B99-BCD3-5BC4210FBC7E}" type="datetime">
              <a:rPr b="0" lang="hr-HR" sz="1200" spc="-1" strike="noStrike">
                <a:solidFill>
                  <a:srgbClr val="bcbcbc"/>
                </a:solidFill>
                <a:latin typeface="Book Antiqua"/>
              </a:rPr>
              <a:t>20.03.20</a:t>
            </a:fld>
            <a:endParaRPr b="0" lang="hr-HR" sz="1200" spc="-1" strike="noStrike">
              <a:latin typeface="Times New Roman"/>
            </a:endParaRPr>
          </a:p>
        </p:txBody>
      </p:sp>
      <p:sp>
        <p:nvSpPr>
          <p:cNvPr id="128" name="PlaceHolder 5"/>
          <p:cNvSpPr>
            <a:spLocks noGrp="1"/>
          </p:cNvSpPr>
          <p:nvPr>
            <p:ph type="ftr"/>
          </p:nvPr>
        </p:nvSpPr>
        <p:spPr>
          <a:xfrm>
            <a:off x="3124080" y="6416640"/>
            <a:ext cx="2895120" cy="364680"/>
          </a:xfrm>
          <a:prstGeom prst="rect">
            <a:avLst/>
          </a:prstGeom>
        </p:spPr>
        <p:txBody>
          <a:bodyPr lIns="90000" rIns="90000" tIns="45000" bIns="45000" anchor="b">
            <a:noAutofit/>
          </a:bodyPr>
          <a:p>
            <a:endParaRPr b="0" lang="hr-HR" sz="2400" spc="-1" strike="noStrike">
              <a:latin typeface="Times New Roman"/>
            </a:endParaRPr>
          </a:p>
        </p:txBody>
      </p:sp>
      <p:sp>
        <p:nvSpPr>
          <p:cNvPr id="129" name="PlaceHolder 6"/>
          <p:cNvSpPr>
            <a:spLocks noGrp="1"/>
          </p:cNvSpPr>
          <p:nvPr>
            <p:ph type="sldNum"/>
          </p:nvPr>
        </p:nvSpPr>
        <p:spPr>
          <a:xfrm>
            <a:off x="7924680" y="6416640"/>
            <a:ext cx="761760" cy="364680"/>
          </a:xfrm>
          <a:prstGeom prst="rect">
            <a:avLst/>
          </a:prstGeom>
        </p:spPr>
        <p:txBody>
          <a:bodyPr lIns="0" rIns="0" tIns="45000" bIns="45000" anchor="b">
            <a:noAutofit/>
          </a:bodyPr>
          <a:p>
            <a:pPr algn="r">
              <a:lnSpc>
                <a:spcPct val="100000"/>
              </a:lnSpc>
            </a:pPr>
            <a:fld id="{C5419A0A-CC3F-4E5A-83B2-FD1C06995267}" type="slidenum">
              <a:rPr b="0" lang="hr-HR" sz="1200" spc="-1" strike="noStrike">
                <a:solidFill>
                  <a:srgbClr val="bcbcbc"/>
                </a:solidFill>
                <a:latin typeface="Book Antiqua"/>
              </a:rPr>
              <a:t>&lt;number&gt;</a:t>
            </a:fld>
            <a:endParaRPr b="0" lang="hr-H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166" name="PlaceHolder 1"/>
          <p:cNvSpPr>
            <a:spLocks noGrp="1"/>
          </p:cNvSpPr>
          <p:nvPr>
            <p:ph type="title"/>
          </p:nvPr>
        </p:nvSpPr>
        <p:spPr>
          <a:xfrm>
            <a:off x="457200" y="272880"/>
            <a:ext cx="8229240" cy="1142640"/>
          </a:xfrm>
          <a:prstGeom prst="rect">
            <a:avLst/>
          </a:prstGeom>
        </p:spPr>
        <p:txBody>
          <a:bodyPr lIns="90000" rIns="90000" tIns="45000" bIns="45000" anchor="ctr">
            <a:noAutofit/>
          </a:bodyPr>
          <a:p>
            <a:pPr algn="ctr">
              <a:lnSpc>
                <a:spcPct val="100000"/>
              </a:lnSpc>
            </a:pPr>
            <a:r>
              <a:rPr b="1" lang="en-US" sz="4100" spc="-1" strike="noStrike">
                <a:solidFill>
                  <a:srgbClr val="8facdd"/>
                </a:solidFill>
                <a:latin typeface="Lucida Sans"/>
              </a:rPr>
              <a:t>Click to edit Master title style</a:t>
            </a:r>
            <a:endParaRPr b="0" lang="en-US" sz="4100" spc="-1" strike="noStrike">
              <a:solidFill>
                <a:srgbClr val="ffffff"/>
              </a:solidFill>
              <a:latin typeface="Book Antiqua"/>
            </a:endParaRPr>
          </a:p>
        </p:txBody>
      </p:sp>
      <p:sp>
        <p:nvSpPr>
          <p:cNvPr id="167" name="PlaceHolder 2"/>
          <p:cNvSpPr>
            <a:spLocks noGrp="1"/>
          </p:cNvSpPr>
          <p:nvPr>
            <p:ph type="body"/>
          </p:nvPr>
        </p:nvSpPr>
        <p:spPr>
          <a:xfrm>
            <a:off x="457200" y="1535040"/>
            <a:ext cx="4039920" cy="750600"/>
          </a:xfrm>
          <a:prstGeom prst="rect">
            <a:avLst/>
          </a:prstGeom>
        </p:spPr>
        <p:txBody>
          <a:bodyPr lIns="90000" rIns="90000" tIns="45000" bIns="45000" anchor="ctr">
            <a:noAutofit/>
          </a:bodyPr>
          <a:p>
            <a:pPr>
              <a:lnSpc>
                <a:spcPct val="100000"/>
              </a:lnSpc>
              <a:spcBef>
                <a:spcPts val="479"/>
              </a:spcBef>
            </a:pPr>
            <a:r>
              <a:rPr b="0" lang="en-US" sz="2400" spc="-1" strike="noStrike" cap="all">
                <a:solidFill>
                  <a:srgbClr val="ffffff"/>
                </a:solidFill>
                <a:latin typeface="Book Antiqua"/>
              </a:rPr>
              <a:t>Click to edit Master text styles</a:t>
            </a:r>
            <a:endParaRPr b="0" lang="en-US" sz="2400" spc="-1" strike="noStrike">
              <a:solidFill>
                <a:srgbClr val="ffffff"/>
              </a:solidFill>
              <a:latin typeface="Book Antiqua"/>
            </a:endParaRPr>
          </a:p>
        </p:txBody>
      </p:sp>
      <p:sp>
        <p:nvSpPr>
          <p:cNvPr id="168" name="PlaceHolder 3"/>
          <p:cNvSpPr>
            <a:spLocks noGrp="1"/>
          </p:cNvSpPr>
          <p:nvPr>
            <p:ph type="body"/>
          </p:nvPr>
        </p:nvSpPr>
        <p:spPr>
          <a:xfrm>
            <a:off x="4645080" y="1535040"/>
            <a:ext cx="4041360" cy="750600"/>
          </a:xfrm>
          <a:prstGeom prst="rect">
            <a:avLst/>
          </a:prstGeom>
        </p:spPr>
        <p:txBody>
          <a:bodyPr lIns="90000" rIns="90000" tIns="45000" bIns="45000" anchor="ctr">
            <a:noAutofit/>
          </a:bodyPr>
          <a:p>
            <a:pPr>
              <a:lnSpc>
                <a:spcPct val="100000"/>
              </a:lnSpc>
              <a:spcBef>
                <a:spcPts val="479"/>
              </a:spcBef>
            </a:pPr>
            <a:r>
              <a:rPr b="0" lang="en-US" sz="2400" spc="-1" strike="noStrike" cap="all">
                <a:solidFill>
                  <a:srgbClr val="ffffff"/>
                </a:solidFill>
                <a:latin typeface="Book Antiqua"/>
              </a:rPr>
              <a:t>Click to edit Master text styles</a:t>
            </a:r>
            <a:endParaRPr b="0" lang="en-US" sz="2400" spc="-1" strike="noStrike">
              <a:solidFill>
                <a:srgbClr val="ffffff"/>
              </a:solidFill>
              <a:latin typeface="Book Antiqua"/>
            </a:endParaRPr>
          </a:p>
        </p:txBody>
      </p:sp>
      <p:sp>
        <p:nvSpPr>
          <p:cNvPr id="169" name="PlaceHolder 4"/>
          <p:cNvSpPr>
            <a:spLocks noGrp="1"/>
          </p:cNvSpPr>
          <p:nvPr>
            <p:ph type="body"/>
          </p:nvPr>
        </p:nvSpPr>
        <p:spPr>
          <a:xfrm>
            <a:off x="457200" y="2362320"/>
            <a:ext cx="4039920" cy="3763440"/>
          </a:xfrm>
          <a:prstGeom prst="rect">
            <a:avLst/>
          </a:prstGeom>
        </p:spPr>
        <p:txBody>
          <a:bodyPr lIns="90000" rIns="90000" tIns="45000" bIns="45000">
            <a:noAutofit/>
          </a:bodyPr>
          <a:p>
            <a:pPr marL="548640" indent="-411120">
              <a:lnSpc>
                <a:spcPct val="100000"/>
              </a:lnSpc>
              <a:spcBef>
                <a:spcPts val="479"/>
              </a:spcBef>
              <a:buClr>
                <a:srgbClr val="f9f9f9"/>
              </a:buClr>
              <a:buSzPct val="65000"/>
              <a:buFont typeface="Wingdings 2" charset="2"/>
              <a:buChar char=""/>
            </a:pPr>
            <a:r>
              <a:rPr b="0" lang="en-US" sz="2400" spc="-1" strike="noStrike">
                <a:solidFill>
                  <a:srgbClr val="ffffff"/>
                </a:solidFill>
                <a:latin typeface="Book Antiqua"/>
              </a:rPr>
              <a:t>Click to edit Master text styles</a:t>
            </a:r>
            <a:endParaRPr b="0" lang="en-US" sz="2400" spc="-1" strike="noStrike">
              <a:solidFill>
                <a:srgbClr val="ffffff"/>
              </a:solidFill>
              <a:latin typeface="Book Antiqua"/>
            </a:endParaRPr>
          </a:p>
          <a:p>
            <a:pPr lvl="1" marL="868680" indent="-282960">
              <a:lnSpc>
                <a:spcPct val="100000"/>
              </a:lnSpc>
              <a:spcBef>
                <a:spcPts val="400"/>
              </a:spcBef>
              <a:buClr>
                <a:srgbClr val="ffffff"/>
              </a:buClr>
              <a:buSzPct val="80000"/>
              <a:buFont typeface="Wingdings 2" charset="2"/>
              <a:buChar char=""/>
            </a:pPr>
            <a:r>
              <a:rPr b="0" lang="en-US" sz="2000" spc="-1" strike="noStrike">
                <a:solidFill>
                  <a:srgbClr val="ffffff"/>
                </a:solidFill>
                <a:latin typeface="Book Antiqua"/>
              </a:rPr>
              <a:t>Second level</a:t>
            </a:r>
            <a:endParaRPr b="0" lang="en-US" sz="2000" spc="-1" strike="noStrike">
              <a:solidFill>
                <a:srgbClr val="ffffff"/>
              </a:solidFill>
              <a:latin typeface="Book Antiqua"/>
            </a:endParaRPr>
          </a:p>
          <a:p>
            <a:pPr lvl="2" marL="1134000" indent="-228240">
              <a:lnSpc>
                <a:spcPct val="100000"/>
              </a:lnSpc>
              <a:spcBef>
                <a:spcPts val="360"/>
              </a:spcBef>
              <a:buClr>
                <a:srgbClr val="ffffff"/>
              </a:buClr>
              <a:buSzPct val="95000"/>
              <a:buFont typeface="Wingdings" charset="2"/>
              <a:buChar char=""/>
            </a:pPr>
            <a:r>
              <a:rPr b="0" lang="en-US" sz="1800" spc="-1" strike="noStrike">
                <a:solidFill>
                  <a:srgbClr val="ffffff"/>
                </a:solidFill>
                <a:latin typeface="Book Antiqua"/>
              </a:rPr>
              <a:t>Third level</a:t>
            </a:r>
            <a:endParaRPr b="0" lang="en-US" sz="1800" spc="-1" strike="noStrike">
              <a:solidFill>
                <a:srgbClr val="ffffff"/>
              </a:solidFill>
              <a:latin typeface="Book Antiqua"/>
            </a:endParaRPr>
          </a:p>
          <a:p>
            <a:pPr lvl="3" marL="1353240" indent="-182520">
              <a:lnSpc>
                <a:spcPct val="100000"/>
              </a:lnSpc>
              <a:spcBef>
                <a:spcPts val="320"/>
              </a:spcBef>
              <a:buClr>
                <a:srgbClr val="ffffff"/>
              </a:buClr>
              <a:buFont typeface="Wingdings 3" charset="2"/>
              <a:buChar char=""/>
            </a:pPr>
            <a:r>
              <a:rPr b="0" lang="en-US" sz="1600" spc="-1" strike="noStrike">
                <a:solidFill>
                  <a:srgbClr val="ffffff"/>
                </a:solidFill>
                <a:latin typeface="Book Antiqua"/>
              </a:rPr>
              <a:t>Fourth level</a:t>
            </a:r>
            <a:endParaRPr b="0" lang="en-US" sz="1600" spc="-1" strike="noStrike">
              <a:solidFill>
                <a:srgbClr val="ffffff"/>
              </a:solidFill>
              <a:latin typeface="Book Antiqua"/>
            </a:endParaRPr>
          </a:p>
          <a:p>
            <a:pPr lvl="4" marL="1545480" indent="-182520">
              <a:lnSpc>
                <a:spcPct val="100000"/>
              </a:lnSpc>
              <a:spcBef>
                <a:spcPts val="320"/>
              </a:spcBef>
              <a:buClr>
                <a:srgbClr val="ffffff"/>
              </a:buClr>
              <a:buFont typeface="Wingdings 2" charset="2"/>
              <a:buChar char=""/>
            </a:pPr>
            <a:r>
              <a:rPr b="0" lang="en-US" sz="1600" spc="-1" strike="noStrike">
                <a:solidFill>
                  <a:srgbClr val="ffffff"/>
                </a:solidFill>
                <a:latin typeface="Book Antiqua"/>
              </a:rPr>
              <a:t>Fifth level</a:t>
            </a:r>
            <a:endParaRPr b="0" lang="en-US" sz="1600" spc="-1" strike="noStrike">
              <a:solidFill>
                <a:srgbClr val="ffffff"/>
              </a:solidFill>
              <a:latin typeface="Book Antiqua"/>
            </a:endParaRPr>
          </a:p>
        </p:txBody>
      </p:sp>
      <p:sp>
        <p:nvSpPr>
          <p:cNvPr id="170" name="PlaceHolder 5"/>
          <p:cNvSpPr>
            <a:spLocks noGrp="1"/>
          </p:cNvSpPr>
          <p:nvPr>
            <p:ph type="body"/>
          </p:nvPr>
        </p:nvSpPr>
        <p:spPr>
          <a:xfrm>
            <a:off x="4645080" y="2362320"/>
            <a:ext cx="4041360" cy="3763440"/>
          </a:xfrm>
          <a:prstGeom prst="rect">
            <a:avLst/>
          </a:prstGeom>
        </p:spPr>
        <p:txBody>
          <a:bodyPr lIns="90000" rIns="90000" tIns="45000" bIns="45000">
            <a:noAutofit/>
          </a:bodyPr>
          <a:p>
            <a:pPr marL="548640" indent="-411120">
              <a:lnSpc>
                <a:spcPct val="100000"/>
              </a:lnSpc>
              <a:spcBef>
                <a:spcPts val="479"/>
              </a:spcBef>
              <a:buClr>
                <a:srgbClr val="f9f9f9"/>
              </a:buClr>
              <a:buSzPct val="65000"/>
              <a:buFont typeface="Wingdings 2" charset="2"/>
              <a:buChar char=""/>
            </a:pPr>
            <a:r>
              <a:rPr b="0" lang="en-US" sz="2400" spc="-1" strike="noStrike">
                <a:solidFill>
                  <a:srgbClr val="ffffff"/>
                </a:solidFill>
                <a:latin typeface="Book Antiqua"/>
              </a:rPr>
              <a:t>Click to edit Master text styles</a:t>
            </a:r>
            <a:endParaRPr b="0" lang="en-US" sz="2400" spc="-1" strike="noStrike">
              <a:solidFill>
                <a:srgbClr val="ffffff"/>
              </a:solidFill>
              <a:latin typeface="Book Antiqua"/>
            </a:endParaRPr>
          </a:p>
          <a:p>
            <a:pPr lvl="1" marL="868680" indent="-282960">
              <a:lnSpc>
                <a:spcPct val="100000"/>
              </a:lnSpc>
              <a:spcBef>
                <a:spcPts val="400"/>
              </a:spcBef>
              <a:buClr>
                <a:srgbClr val="ffffff"/>
              </a:buClr>
              <a:buSzPct val="80000"/>
              <a:buFont typeface="Wingdings 2" charset="2"/>
              <a:buChar char=""/>
            </a:pPr>
            <a:r>
              <a:rPr b="0" lang="en-US" sz="2000" spc="-1" strike="noStrike">
                <a:solidFill>
                  <a:srgbClr val="ffffff"/>
                </a:solidFill>
                <a:latin typeface="Book Antiqua"/>
              </a:rPr>
              <a:t>Second level</a:t>
            </a:r>
            <a:endParaRPr b="0" lang="en-US" sz="2000" spc="-1" strike="noStrike">
              <a:solidFill>
                <a:srgbClr val="ffffff"/>
              </a:solidFill>
              <a:latin typeface="Book Antiqua"/>
            </a:endParaRPr>
          </a:p>
          <a:p>
            <a:pPr lvl="2" marL="1134000" indent="-228240">
              <a:lnSpc>
                <a:spcPct val="100000"/>
              </a:lnSpc>
              <a:spcBef>
                <a:spcPts val="360"/>
              </a:spcBef>
              <a:buClr>
                <a:srgbClr val="ffffff"/>
              </a:buClr>
              <a:buSzPct val="95000"/>
              <a:buFont typeface="Wingdings" charset="2"/>
              <a:buChar char=""/>
            </a:pPr>
            <a:r>
              <a:rPr b="0" lang="en-US" sz="1800" spc="-1" strike="noStrike">
                <a:solidFill>
                  <a:srgbClr val="ffffff"/>
                </a:solidFill>
                <a:latin typeface="Book Antiqua"/>
              </a:rPr>
              <a:t>Third level</a:t>
            </a:r>
            <a:endParaRPr b="0" lang="en-US" sz="1800" spc="-1" strike="noStrike">
              <a:solidFill>
                <a:srgbClr val="ffffff"/>
              </a:solidFill>
              <a:latin typeface="Book Antiqua"/>
            </a:endParaRPr>
          </a:p>
          <a:p>
            <a:pPr lvl="3" marL="1353240" indent="-182520">
              <a:lnSpc>
                <a:spcPct val="100000"/>
              </a:lnSpc>
              <a:spcBef>
                <a:spcPts val="320"/>
              </a:spcBef>
              <a:buClr>
                <a:srgbClr val="ffffff"/>
              </a:buClr>
              <a:buFont typeface="Wingdings 3" charset="2"/>
              <a:buChar char=""/>
            </a:pPr>
            <a:r>
              <a:rPr b="0" lang="en-US" sz="1600" spc="-1" strike="noStrike">
                <a:solidFill>
                  <a:srgbClr val="ffffff"/>
                </a:solidFill>
                <a:latin typeface="Book Antiqua"/>
              </a:rPr>
              <a:t>Fourth level</a:t>
            </a:r>
            <a:endParaRPr b="0" lang="en-US" sz="1600" spc="-1" strike="noStrike">
              <a:solidFill>
                <a:srgbClr val="ffffff"/>
              </a:solidFill>
              <a:latin typeface="Book Antiqua"/>
            </a:endParaRPr>
          </a:p>
          <a:p>
            <a:pPr lvl="4" marL="1545480" indent="-182520">
              <a:lnSpc>
                <a:spcPct val="100000"/>
              </a:lnSpc>
              <a:spcBef>
                <a:spcPts val="320"/>
              </a:spcBef>
              <a:buClr>
                <a:srgbClr val="ffffff"/>
              </a:buClr>
              <a:buFont typeface="Wingdings 2" charset="2"/>
              <a:buChar char=""/>
            </a:pPr>
            <a:r>
              <a:rPr b="0" lang="en-US" sz="1600" spc="-1" strike="noStrike">
                <a:solidFill>
                  <a:srgbClr val="ffffff"/>
                </a:solidFill>
                <a:latin typeface="Book Antiqua"/>
              </a:rPr>
              <a:t>Fifth level</a:t>
            </a:r>
            <a:endParaRPr b="0" lang="en-US" sz="1600" spc="-1" strike="noStrike">
              <a:solidFill>
                <a:srgbClr val="ffffff"/>
              </a:solidFill>
              <a:latin typeface="Book Antiqua"/>
            </a:endParaRPr>
          </a:p>
        </p:txBody>
      </p:sp>
      <p:sp>
        <p:nvSpPr>
          <p:cNvPr id="171" name="PlaceHolder 6"/>
          <p:cNvSpPr>
            <a:spLocks noGrp="1"/>
          </p:cNvSpPr>
          <p:nvPr>
            <p:ph type="dt"/>
          </p:nvPr>
        </p:nvSpPr>
        <p:spPr>
          <a:xfrm>
            <a:off x="457200" y="6416640"/>
            <a:ext cx="2133360" cy="364680"/>
          </a:xfrm>
          <a:prstGeom prst="rect">
            <a:avLst/>
          </a:prstGeom>
        </p:spPr>
        <p:txBody>
          <a:bodyPr lIns="90000" rIns="90000" tIns="45000" bIns="45000" anchor="b">
            <a:noAutofit/>
          </a:bodyPr>
          <a:p>
            <a:pPr>
              <a:lnSpc>
                <a:spcPct val="100000"/>
              </a:lnSpc>
            </a:pPr>
            <a:fld id="{5D41003F-3508-4BEC-88FB-8944F5651649}" type="datetime">
              <a:rPr b="0" lang="hr-HR" sz="1200" spc="-1" strike="noStrike">
                <a:solidFill>
                  <a:srgbClr val="bcbcbc"/>
                </a:solidFill>
                <a:latin typeface="Book Antiqua"/>
              </a:rPr>
              <a:t>20.03.20</a:t>
            </a:fld>
            <a:endParaRPr b="0" lang="hr-HR" sz="1200" spc="-1" strike="noStrike">
              <a:latin typeface="Times New Roman"/>
            </a:endParaRPr>
          </a:p>
        </p:txBody>
      </p:sp>
      <p:sp>
        <p:nvSpPr>
          <p:cNvPr id="172" name="PlaceHolder 7"/>
          <p:cNvSpPr>
            <a:spLocks noGrp="1"/>
          </p:cNvSpPr>
          <p:nvPr>
            <p:ph type="ftr"/>
          </p:nvPr>
        </p:nvSpPr>
        <p:spPr>
          <a:xfrm>
            <a:off x="3124080" y="6416640"/>
            <a:ext cx="2895120" cy="364680"/>
          </a:xfrm>
          <a:prstGeom prst="rect">
            <a:avLst/>
          </a:prstGeom>
        </p:spPr>
        <p:txBody>
          <a:bodyPr lIns="90000" rIns="90000" tIns="45000" bIns="45000" anchor="b">
            <a:noAutofit/>
          </a:bodyPr>
          <a:p>
            <a:endParaRPr b="0" lang="hr-HR" sz="2400" spc="-1" strike="noStrike">
              <a:latin typeface="Times New Roman"/>
            </a:endParaRPr>
          </a:p>
        </p:txBody>
      </p:sp>
      <p:sp>
        <p:nvSpPr>
          <p:cNvPr id="173" name="PlaceHolder 8"/>
          <p:cNvSpPr>
            <a:spLocks noGrp="1"/>
          </p:cNvSpPr>
          <p:nvPr>
            <p:ph type="sldNum"/>
          </p:nvPr>
        </p:nvSpPr>
        <p:spPr>
          <a:xfrm>
            <a:off x="7924680" y="6416640"/>
            <a:ext cx="761760" cy="364680"/>
          </a:xfrm>
          <a:prstGeom prst="rect">
            <a:avLst/>
          </a:prstGeom>
        </p:spPr>
        <p:txBody>
          <a:bodyPr lIns="0" rIns="0" tIns="45000" bIns="45000" anchor="b">
            <a:noAutofit/>
          </a:bodyPr>
          <a:p>
            <a:pPr algn="r">
              <a:lnSpc>
                <a:spcPct val="100000"/>
              </a:lnSpc>
            </a:pPr>
            <a:fld id="{EA60E1CF-F090-4199-BC83-D82976DE6486}" type="slidenum">
              <a:rPr b="0" lang="hr-HR" sz="1200" spc="-1" strike="noStrike">
                <a:solidFill>
                  <a:srgbClr val="bcbcbc"/>
                </a:solidFill>
                <a:latin typeface="Book Antiqua"/>
              </a:rPr>
              <a:t>&lt;number&gt;</a:t>
            </a:fld>
            <a:endParaRPr b="0" lang="hr-H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210" name="PlaceHolder 1"/>
          <p:cNvSpPr>
            <a:spLocks noGrp="1"/>
          </p:cNvSpPr>
          <p:nvPr>
            <p:ph type="title"/>
          </p:nvPr>
        </p:nvSpPr>
        <p:spPr>
          <a:xfrm>
            <a:off x="1828800" y="609480"/>
            <a:ext cx="5486040" cy="522000"/>
          </a:xfrm>
          <a:prstGeom prst="rect">
            <a:avLst/>
          </a:prstGeom>
        </p:spPr>
        <p:txBody>
          <a:bodyPr lIns="45720" rIns="45720" tIns="45000" bIns="0" anchor="b">
            <a:noAutofit/>
          </a:bodyPr>
          <a:p>
            <a:pPr algn="ctr">
              <a:lnSpc>
                <a:spcPct val="100000"/>
              </a:lnSpc>
            </a:pPr>
            <a:r>
              <a:rPr b="1" lang="en-US" sz="2000" spc="-1" strike="noStrike">
                <a:solidFill>
                  <a:srgbClr val="8facdd"/>
                </a:solidFill>
                <a:latin typeface="Lucida Sans"/>
              </a:rPr>
              <a:t>Click to edit Master title style</a:t>
            </a:r>
            <a:endParaRPr b="0" lang="en-US" sz="2000" spc="-1" strike="noStrike">
              <a:solidFill>
                <a:srgbClr val="ffffff"/>
              </a:solidFill>
              <a:latin typeface="Book Antiqua"/>
            </a:endParaRPr>
          </a:p>
        </p:txBody>
      </p:sp>
      <p:sp>
        <p:nvSpPr>
          <p:cNvPr id="211" name="PlaceHolder 2"/>
          <p:cNvSpPr>
            <a:spLocks noGrp="1"/>
          </p:cNvSpPr>
          <p:nvPr>
            <p:ph type="body"/>
          </p:nvPr>
        </p:nvSpPr>
        <p:spPr>
          <a:xfrm>
            <a:off x="1828800" y="1832040"/>
            <a:ext cx="5486040" cy="3962160"/>
          </a:xfrm>
          <a:prstGeom prst="rect">
            <a:avLst/>
          </a:prstGeom>
        </p:spPr>
        <p:txBody>
          <a:bodyPr lIns="90000" rIns="90000" tIns="45000" bIns="45000">
            <a:noAutofit/>
          </a:bodyPr>
          <a:p>
            <a:pPr>
              <a:lnSpc>
                <a:spcPct val="100000"/>
              </a:lnSpc>
            </a:pPr>
            <a:r>
              <a:rPr b="0" lang="en-US" sz="3200" spc="-1" strike="noStrike">
                <a:solidFill>
                  <a:srgbClr val="ffffff"/>
                </a:solidFill>
                <a:latin typeface="Book Antiqua"/>
              </a:rPr>
              <a:t>Click icon to add picture</a:t>
            </a:r>
            <a:endParaRPr b="0" lang="en-US" sz="3200" spc="-1" strike="noStrike">
              <a:solidFill>
                <a:srgbClr val="ffffff"/>
              </a:solidFill>
              <a:latin typeface="Book Antiqua"/>
            </a:endParaRPr>
          </a:p>
        </p:txBody>
      </p:sp>
      <p:sp>
        <p:nvSpPr>
          <p:cNvPr id="212" name="PlaceHolder 3"/>
          <p:cNvSpPr>
            <a:spLocks noGrp="1"/>
          </p:cNvSpPr>
          <p:nvPr>
            <p:ph type="body"/>
          </p:nvPr>
        </p:nvSpPr>
        <p:spPr>
          <a:xfrm>
            <a:off x="1828800" y="1166760"/>
            <a:ext cx="5486040" cy="529920"/>
          </a:xfrm>
          <a:prstGeom prst="rect">
            <a:avLst/>
          </a:prstGeom>
        </p:spPr>
        <p:txBody>
          <a:bodyPr lIns="45720" rIns="45720" bIns="45000">
            <a:noAutofit/>
          </a:bodyPr>
          <a:p>
            <a:pPr algn="ctr">
              <a:lnSpc>
                <a:spcPct val="100000"/>
              </a:lnSpc>
              <a:spcBef>
                <a:spcPts val="281"/>
              </a:spcBef>
            </a:pPr>
            <a:r>
              <a:rPr b="0" lang="en-US" sz="1400" spc="-1" strike="noStrike">
                <a:solidFill>
                  <a:srgbClr val="ffffff"/>
                </a:solidFill>
                <a:latin typeface="Book Antiqua"/>
              </a:rPr>
              <a:t>Click to edit Master text styles</a:t>
            </a:r>
            <a:endParaRPr b="0" lang="en-US" sz="1400" spc="-1" strike="noStrike">
              <a:solidFill>
                <a:srgbClr val="ffffff"/>
              </a:solidFill>
              <a:latin typeface="Book Antiqua"/>
            </a:endParaRPr>
          </a:p>
        </p:txBody>
      </p:sp>
      <p:sp>
        <p:nvSpPr>
          <p:cNvPr id="213" name="PlaceHolder 4"/>
          <p:cNvSpPr>
            <a:spLocks noGrp="1"/>
          </p:cNvSpPr>
          <p:nvPr>
            <p:ph type="dt"/>
          </p:nvPr>
        </p:nvSpPr>
        <p:spPr>
          <a:xfrm>
            <a:off x="457200" y="6416640"/>
            <a:ext cx="2133360" cy="364680"/>
          </a:xfrm>
          <a:prstGeom prst="rect">
            <a:avLst/>
          </a:prstGeom>
        </p:spPr>
        <p:txBody>
          <a:bodyPr lIns="90000" rIns="90000" tIns="45000" bIns="45000" anchor="b">
            <a:noAutofit/>
          </a:bodyPr>
          <a:p>
            <a:pPr>
              <a:lnSpc>
                <a:spcPct val="100000"/>
              </a:lnSpc>
            </a:pPr>
            <a:fld id="{4B9E16A9-6722-4330-83DD-A9E1F71D19CC}" type="datetime">
              <a:rPr b="0" lang="hr-HR" sz="1200" spc="-1" strike="noStrike">
                <a:solidFill>
                  <a:srgbClr val="bcbcbc"/>
                </a:solidFill>
                <a:latin typeface="Book Antiqua"/>
              </a:rPr>
              <a:t>20.03.20</a:t>
            </a:fld>
            <a:endParaRPr b="0" lang="hr-HR" sz="1200" spc="-1" strike="noStrike">
              <a:latin typeface="Times New Roman"/>
            </a:endParaRPr>
          </a:p>
        </p:txBody>
      </p:sp>
      <p:sp>
        <p:nvSpPr>
          <p:cNvPr id="214" name="PlaceHolder 5"/>
          <p:cNvSpPr>
            <a:spLocks noGrp="1"/>
          </p:cNvSpPr>
          <p:nvPr>
            <p:ph type="ftr"/>
          </p:nvPr>
        </p:nvSpPr>
        <p:spPr>
          <a:xfrm>
            <a:off x="3124080" y="6416640"/>
            <a:ext cx="2895120" cy="364680"/>
          </a:xfrm>
          <a:prstGeom prst="rect">
            <a:avLst/>
          </a:prstGeom>
        </p:spPr>
        <p:txBody>
          <a:bodyPr lIns="90000" rIns="90000" tIns="45000" bIns="45000" anchor="b">
            <a:noAutofit/>
          </a:bodyPr>
          <a:p>
            <a:endParaRPr b="0" lang="hr-HR" sz="2400" spc="-1" strike="noStrike">
              <a:latin typeface="Times New Roman"/>
            </a:endParaRPr>
          </a:p>
        </p:txBody>
      </p:sp>
      <p:sp>
        <p:nvSpPr>
          <p:cNvPr id="215" name="PlaceHolder 6"/>
          <p:cNvSpPr>
            <a:spLocks noGrp="1"/>
          </p:cNvSpPr>
          <p:nvPr>
            <p:ph type="sldNum"/>
          </p:nvPr>
        </p:nvSpPr>
        <p:spPr>
          <a:xfrm>
            <a:off x="7924680" y="6416640"/>
            <a:ext cx="761760" cy="364680"/>
          </a:xfrm>
          <a:prstGeom prst="rect">
            <a:avLst/>
          </a:prstGeom>
        </p:spPr>
        <p:txBody>
          <a:bodyPr lIns="0" rIns="0" tIns="45000" bIns="45000" anchor="b">
            <a:noAutofit/>
          </a:bodyPr>
          <a:p>
            <a:pPr algn="r">
              <a:lnSpc>
                <a:spcPct val="100000"/>
              </a:lnSpc>
            </a:pPr>
            <a:fld id="{AE73363C-A120-4CBB-B937-911A1BAF21AF}" type="slidenum">
              <a:rPr b="0" lang="hr-HR" sz="1200" spc="-1" strike="noStrike">
                <a:solidFill>
                  <a:srgbClr val="bcbcbc"/>
                </a:solidFill>
                <a:latin typeface="Book Antiqua"/>
              </a:rPr>
              <a:t>&lt;number&gt;</a:t>
            </a:fld>
            <a:endParaRPr b="0" lang="hr-H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252" name="PlaceHolder 1"/>
          <p:cNvSpPr>
            <a:spLocks noGrp="1"/>
          </p:cNvSpPr>
          <p:nvPr>
            <p:ph type="title"/>
          </p:nvPr>
        </p:nvSpPr>
        <p:spPr>
          <a:xfrm>
            <a:off x="421920" y="1371600"/>
            <a:ext cx="8229240" cy="1828440"/>
          </a:xfrm>
          <a:prstGeom prst="rect">
            <a:avLst/>
          </a:prstGeom>
        </p:spPr>
        <p:txBody>
          <a:bodyPr lIns="45720" rIns="45720" tIns="0" bIns="0" anchor="b">
            <a:normAutofit/>
          </a:bodyPr>
          <a:p>
            <a:pPr algn="ctr">
              <a:lnSpc>
                <a:spcPct val="100000"/>
              </a:lnSpc>
            </a:pPr>
            <a:r>
              <a:rPr b="1" lang="en-US" sz="4800" spc="-1" strike="noStrike" cap="all">
                <a:solidFill>
                  <a:srgbClr val="8facdd"/>
                </a:solidFill>
                <a:latin typeface="Lucida Sans"/>
              </a:rPr>
              <a:t>Click to edit Master title style</a:t>
            </a:r>
            <a:endParaRPr b="0" lang="en-US" sz="4800" spc="-1" strike="noStrike">
              <a:solidFill>
                <a:srgbClr val="ffffff"/>
              </a:solidFill>
              <a:latin typeface="Book Antiqua"/>
            </a:endParaRPr>
          </a:p>
        </p:txBody>
      </p:sp>
      <p:sp>
        <p:nvSpPr>
          <p:cNvPr id="253" name="PlaceHolder 2"/>
          <p:cNvSpPr>
            <a:spLocks noGrp="1"/>
          </p:cNvSpPr>
          <p:nvPr>
            <p:ph type="dt"/>
          </p:nvPr>
        </p:nvSpPr>
        <p:spPr>
          <a:xfrm>
            <a:off x="457200" y="6416640"/>
            <a:ext cx="2133360" cy="364680"/>
          </a:xfrm>
          <a:prstGeom prst="rect">
            <a:avLst/>
          </a:prstGeom>
        </p:spPr>
        <p:txBody>
          <a:bodyPr lIns="90000" rIns="90000" tIns="45000" bIns="45000" anchor="b">
            <a:noAutofit/>
          </a:bodyPr>
          <a:p>
            <a:pPr>
              <a:lnSpc>
                <a:spcPct val="100000"/>
              </a:lnSpc>
            </a:pPr>
            <a:fld id="{86C25346-DC21-4AB9-85A9-0418AEE6B5A3}" type="datetime">
              <a:rPr b="0" lang="hr-HR" sz="1200" spc="-1" strike="noStrike">
                <a:solidFill>
                  <a:srgbClr val="bcbcbc"/>
                </a:solidFill>
                <a:latin typeface="Book Antiqua"/>
              </a:rPr>
              <a:t>20.03.20</a:t>
            </a:fld>
            <a:endParaRPr b="0" lang="hr-HR" sz="1200" spc="-1" strike="noStrike">
              <a:latin typeface="Times New Roman"/>
            </a:endParaRPr>
          </a:p>
        </p:txBody>
      </p:sp>
      <p:sp>
        <p:nvSpPr>
          <p:cNvPr id="254" name="PlaceHolder 3"/>
          <p:cNvSpPr>
            <a:spLocks noGrp="1"/>
          </p:cNvSpPr>
          <p:nvPr>
            <p:ph type="ftr"/>
          </p:nvPr>
        </p:nvSpPr>
        <p:spPr>
          <a:xfrm>
            <a:off x="3124080" y="6416640"/>
            <a:ext cx="2895120" cy="364680"/>
          </a:xfrm>
          <a:prstGeom prst="rect">
            <a:avLst/>
          </a:prstGeom>
        </p:spPr>
        <p:txBody>
          <a:bodyPr lIns="90000" rIns="90000" tIns="45000" bIns="45000" anchor="b">
            <a:noAutofit/>
          </a:bodyPr>
          <a:p>
            <a:endParaRPr b="0" lang="hr-HR" sz="2400" spc="-1" strike="noStrike">
              <a:latin typeface="Times New Roman"/>
            </a:endParaRPr>
          </a:p>
        </p:txBody>
      </p:sp>
      <p:sp>
        <p:nvSpPr>
          <p:cNvPr id="255" name="PlaceHolder 4"/>
          <p:cNvSpPr>
            <a:spLocks noGrp="1"/>
          </p:cNvSpPr>
          <p:nvPr>
            <p:ph type="sldNum"/>
          </p:nvPr>
        </p:nvSpPr>
        <p:spPr>
          <a:xfrm>
            <a:off x="7924680" y="6416640"/>
            <a:ext cx="761760" cy="364680"/>
          </a:xfrm>
          <a:prstGeom prst="rect">
            <a:avLst/>
          </a:prstGeom>
        </p:spPr>
        <p:txBody>
          <a:bodyPr lIns="0" rIns="0" tIns="45000" bIns="45000" anchor="b">
            <a:noAutofit/>
          </a:bodyPr>
          <a:p>
            <a:pPr algn="r">
              <a:lnSpc>
                <a:spcPct val="100000"/>
              </a:lnSpc>
            </a:pPr>
            <a:fld id="{D591AB56-1A4A-4C39-86ED-7B48216A32B5}" type="slidenum">
              <a:rPr b="0" lang="hr-HR" sz="1200" spc="-1" strike="noStrike">
                <a:solidFill>
                  <a:srgbClr val="bcbcbc"/>
                </a:solidFill>
                <a:latin typeface="Book Antiqua"/>
              </a:rPr>
              <a:t>&lt;number&gt;</a:t>
            </a:fld>
            <a:endParaRPr b="0" lang="hr-H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jpeg"/><Relationship Id="rId3" Type="http://schemas.openxmlformats.org/officeDocument/2006/relationships/slideLayout" Target="../slideLayouts/slideLayout49.xml"/>
</Relationships>
</file>

<file path=ppt/slides/_rels/slide11.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image" Target="../media/image23.jpeg"/><Relationship Id="rId3" Type="http://schemas.openxmlformats.org/officeDocument/2006/relationships/slideLayout" Target="../slideLayouts/slideLayout28.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3.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37.xml"/>
</Relationships>
</file>

<file path=ppt/slides/_rels/slide14.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37.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jpeg"/><Relationship Id="rId3" Type="http://schemas.openxmlformats.org/officeDocument/2006/relationships/slideLayout" Target="../slideLayouts/slideLayout28.xml"/>
</Relationships>
</file>

<file path=ppt/slides/_rels/slide17.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image" Target="../media/image29.jpeg"/><Relationship Id="rId3" Type="http://schemas.openxmlformats.org/officeDocument/2006/relationships/slideLayout" Target="../slideLayouts/slideLayout28.xml"/>
</Relationships>
</file>

<file path=ppt/slides/_rels/slide18.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61.xml"/>
</Relationships>
</file>

<file path=ppt/slides/_rels/slide19.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image" Target="../media/image32.jpeg"/><Relationship Id="rId3" Type="http://schemas.openxmlformats.org/officeDocument/2006/relationships/slideLayout" Target="../slideLayouts/slideLayout28.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20.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61.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3.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slideLayout" Target="../slideLayouts/slideLayout28.xml"/>
</Relationships>
</file>

<file path=ppt/slides/_rels/slide4.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 Id="rId3" Type="http://schemas.openxmlformats.org/officeDocument/2006/relationships/slideLayout" Target="../slideLayouts/slideLayout28.xml"/>
</Relationships>
</file>

<file path=ppt/slides/_rels/slide6.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jpeg"/><Relationship Id="rId3" Type="http://schemas.openxmlformats.org/officeDocument/2006/relationships/slideLayout" Target="../slideLayouts/slideLayout28.xml"/>
</Relationships>
</file>

<file path=ppt/slides/_rels/slide7.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37.xml"/>
</Relationships>
</file>

<file path=ppt/slides/_rels/slide8.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jpeg"/><Relationship Id="rId3" Type="http://schemas.openxmlformats.org/officeDocument/2006/relationships/slideLayout" Target="../slideLayouts/slideLayout28.xml"/>
</Relationships>
</file>

<file path=ppt/slides/_rels/slide9.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TextShape 1"/>
          <p:cNvSpPr txBox="1"/>
          <p:nvPr/>
        </p:nvSpPr>
        <p:spPr>
          <a:xfrm>
            <a:off x="457200" y="274680"/>
            <a:ext cx="8229240" cy="1142640"/>
          </a:xfrm>
          <a:prstGeom prst="rect">
            <a:avLst/>
          </a:prstGeom>
          <a:noFill/>
          <a:ln>
            <a:noFill/>
          </a:ln>
        </p:spPr>
        <p:txBody>
          <a:bodyPr lIns="90000" rIns="90000" tIns="45000" bIns="45000" anchor="ctr">
            <a:normAutofit fontScale="85000"/>
          </a:bodyPr>
          <a:p>
            <a:pPr algn="ctr">
              <a:lnSpc>
                <a:spcPct val="100000"/>
              </a:lnSpc>
            </a:pPr>
            <a:r>
              <a:rPr b="1" lang="en-US" sz="4100" spc="-1" strike="noStrike">
                <a:solidFill>
                  <a:srgbClr val="000000"/>
                </a:solidFill>
                <a:latin typeface="Lucida Sans"/>
              </a:rPr>
              <a:t>HRVATSKI KRŠĆANSKI KORIJENI</a:t>
            </a:r>
            <a:endParaRPr b="0" lang="en-US" sz="4100" spc="-1" strike="noStrike">
              <a:solidFill>
                <a:srgbClr val="ffffff"/>
              </a:solidFill>
              <a:latin typeface="Book Antiqua"/>
            </a:endParaRPr>
          </a:p>
        </p:txBody>
      </p:sp>
      <p:pic>
        <p:nvPicPr>
          <p:cNvPr id="293" name="Content Placeholder 6" descr=""/>
          <p:cNvPicPr/>
          <p:nvPr/>
        </p:nvPicPr>
        <p:blipFill>
          <a:blip r:embed="rId1"/>
          <a:stretch/>
        </p:blipFill>
        <p:spPr>
          <a:xfrm>
            <a:off x="3276720" y="2133720"/>
            <a:ext cx="2437920" cy="4114440"/>
          </a:xfrm>
          <a:prstGeom prst="rect">
            <a:avLst/>
          </a:prstGeom>
          <a:ln>
            <a:noFill/>
          </a:ln>
          <a:effectLst>
            <a:softEdge rad="112500"/>
          </a:effectLst>
          <a:scene3d>
            <a:camera prst="perspectiveHeroicExtremeLeftFacing"/>
            <a:lightRig dir="t" rig="threePt"/>
          </a:scene3d>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TextShape 1"/>
          <p:cNvSpPr txBox="1"/>
          <p:nvPr/>
        </p:nvSpPr>
        <p:spPr>
          <a:xfrm>
            <a:off x="457200" y="272880"/>
            <a:ext cx="8229240" cy="1142640"/>
          </a:xfrm>
          <a:prstGeom prst="rect">
            <a:avLst/>
          </a:prstGeom>
          <a:noFill/>
          <a:ln>
            <a:noFill/>
          </a:ln>
        </p:spPr>
        <p:txBody>
          <a:bodyPr lIns="90000" rIns="90000" tIns="45000" bIns="45000" anchor="ctr">
            <a:normAutofit fontScale="14000"/>
          </a:bodyPr>
          <a:p>
            <a:pPr algn="ctr">
              <a:lnSpc>
                <a:spcPct val="100000"/>
              </a:lnSpc>
            </a:pPr>
            <a:br/>
            <a:br/>
            <a:br/>
            <a:br/>
            <a:r>
              <a:rPr b="0" lang="en-US" sz="2700" spc="-1" strike="noStrike">
                <a:solidFill>
                  <a:srgbClr val="000000"/>
                </a:solidFill>
                <a:latin typeface="Times New Roman"/>
              </a:rPr>
              <a:t>U 9.st. nastale su kneževine: </a:t>
            </a:r>
            <a:br/>
            <a:r>
              <a:rPr b="0" lang="en-US" sz="2700" spc="-1" strike="noStrike">
                <a:solidFill>
                  <a:srgbClr val="000000"/>
                </a:solidFill>
                <a:latin typeface="Times New Roman"/>
              </a:rPr>
              <a:t>PRIMORSKA HRVATSKA </a:t>
            </a:r>
            <a:br/>
            <a:r>
              <a:rPr b="0" lang="en-US" sz="2700" spc="-1" strike="noStrike">
                <a:solidFill>
                  <a:srgbClr val="000000"/>
                </a:solidFill>
                <a:latin typeface="Times New Roman"/>
              </a:rPr>
              <a:t>(od mora do planine Gvozd) i </a:t>
            </a:r>
            <a:br/>
            <a:r>
              <a:rPr b="0" lang="en-US" sz="2700" spc="-1" strike="noStrike">
                <a:solidFill>
                  <a:srgbClr val="000000"/>
                </a:solidFill>
                <a:latin typeface="Times New Roman"/>
              </a:rPr>
              <a:t>POSAVSKA HRVATSKA </a:t>
            </a:r>
            <a:br/>
            <a:r>
              <a:rPr b="0" lang="en-US" sz="2700" spc="-1" strike="noStrike">
                <a:solidFill>
                  <a:srgbClr val="000000"/>
                </a:solidFill>
                <a:latin typeface="Times New Roman"/>
              </a:rPr>
              <a:t>(područje Posavine).</a:t>
            </a:r>
            <a:br/>
            <a:endParaRPr b="0" lang="en-US" sz="2700" spc="-1" strike="noStrike">
              <a:solidFill>
                <a:srgbClr val="ffffff"/>
              </a:solidFill>
              <a:latin typeface="Book Antiqua"/>
            </a:endParaRPr>
          </a:p>
        </p:txBody>
      </p:sp>
      <p:sp>
        <p:nvSpPr>
          <p:cNvPr id="315" name="TextShape 2"/>
          <p:cNvSpPr txBox="1"/>
          <p:nvPr/>
        </p:nvSpPr>
        <p:spPr>
          <a:xfrm rot="10800000">
            <a:off x="457200" y="1489320"/>
            <a:ext cx="4039920" cy="45360"/>
          </a:xfrm>
          <a:prstGeom prst="rect">
            <a:avLst/>
          </a:prstGeom>
          <a:noFill/>
          <a:ln>
            <a:noFill/>
          </a:ln>
        </p:spPr>
        <p:txBody>
          <a:bodyPr lIns="90000" rIns="90000" tIns="45000" bIns="45000" anchor="ctr">
            <a:normAutofit/>
          </a:bodyPr>
          <a:p>
            <a:endParaRPr b="0" lang="en-US" sz="2800" spc="-1" strike="noStrike">
              <a:solidFill>
                <a:srgbClr val="ffffff"/>
              </a:solidFill>
              <a:latin typeface="Book Antiqua"/>
            </a:endParaRPr>
          </a:p>
        </p:txBody>
      </p:sp>
      <p:sp>
        <p:nvSpPr>
          <p:cNvPr id="316" name="TextShape 3"/>
          <p:cNvSpPr txBox="1"/>
          <p:nvPr/>
        </p:nvSpPr>
        <p:spPr>
          <a:xfrm>
            <a:off x="4645080" y="1535040"/>
            <a:ext cx="4041360" cy="64800"/>
          </a:xfrm>
          <a:prstGeom prst="rect">
            <a:avLst/>
          </a:prstGeom>
          <a:noFill/>
          <a:ln>
            <a:noFill/>
          </a:ln>
        </p:spPr>
        <p:txBody>
          <a:bodyPr lIns="90000" rIns="90000" tIns="45000" bIns="45000" anchor="ctr">
            <a:normAutofit/>
          </a:bodyPr>
          <a:p>
            <a:endParaRPr b="0" lang="en-US" sz="2800" spc="-1" strike="noStrike">
              <a:solidFill>
                <a:srgbClr val="ffffff"/>
              </a:solidFill>
              <a:latin typeface="Book Antiqua"/>
            </a:endParaRPr>
          </a:p>
        </p:txBody>
      </p:sp>
      <p:sp>
        <p:nvSpPr>
          <p:cNvPr id="317" name="CustomShape 4"/>
          <p:cNvSpPr/>
          <p:nvPr/>
        </p:nvSpPr>
        <p:spPr>
          <a:xfrm>
            <a:off x="1065960" y="2362320"/>
            <a:ext cx="2822760" cy="3763440"/>
          </a:xfrm>
          <a:prstGeom prst="ellipse">
            <a:avLst/>
          </a:prstGeom>
          <a:blipFill rotWithShape="0">
            <a:blip r:embed="rId1"/>
            <a:stretch>
              <a:fillRect/>
            </a:stretch>
          </a:blipFill>
          <a:ln>
            <a:noFill/>
          </a:ln>
          <a:effectLst>
            <a:softEdge rad="112500"/>
          </a:effectLst>
        </p:spPr>
        <p:style>
          <a:lnRef idx="0"/>
          <a:fillRef idx="0"/>
          <a:effectRef idx="0"/>
          <a:fontRef idx="minor"/>
        </p:style>
      </p:sp>
      <p:sp>
        <p:nvSpPr>
          <p:cNvPr id="318" name="CustomShape 5"/>
          <p:cNvSpPr/>
          <p:nvPr/>
        </p:nvSpPr>
        <p:spPr>
          <a:xfrm>
            <a:off x="5254560" y="2362320"/>
            <a:ext cx="2822760" cy="3763440"/>
          </a:xfrm>
          <a:prstGeom prst="ellipse">
            <a:avLst/>
          </a:prstGeom>
          <a:blipFill rotWithShape="0">
            <a:blip r:embed="rId2"/>
            <a:stretch>
              <a:fillRect/>
            </a:stretch>
          </a:blipFill>
          <a:ln>
            <a:noFill/>
          </a:ln>
          <a:effectLst>
            <a:softEdge rad="112500"/>
          </a:effectLst>
        </p:spPr>
        <p:style>
          <a:lnRef idx="0"/>
          <a:fillRef idx="0"/>
          <a:effectRef idx="0"/>
          <a:fontRef idx="minor"/>
        </p:style>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9" name="TextShape 1"/>
          <p:cNvSpPr txBox="1"/>
          <p:nvPr/>
        </p:nvSpPr>
        <p:spPr>
          <a:xfrm>
            <a:off x="457200" y="274680"/>
            <a:ext cx="8229240" cy="1142640"/>
          </a:xfrm>
          <a:prstGeom prst="rect">
            <a:avLst/>
          </a:prstGeom>
          <a:noFill/>
          <a:ln>
            <a:noFill/>
          </a:ln>
        </p:spPr>
        <p:txBody>
          <a:bodyPr lIns="90000" rIns="90000" tIns="45000" bIns="45000" anchor="ctr">
            <a:noAutofit/>
          </a:bodyPr>
          <a:p>
            <a:pPr algn="ctr">
              <a:lnSpc>
                <a:spcPct val="100000"/>
              </a:lnSpc>
            </a:pPr>
            <a:br/>
            <a:r>
              <a:rPr b="0" lang="en-US" sz="2400" spc="-1" strike="noStrike">
                <a:solidFill>
                  <a:srgbClr val="000000"/>
                </a:solidFill>
                <a:latin typeface="Times New Roman"/>
              </a:rPr>
              <a:t>Polovinom  9.st. knez Trpimir ima prijestolnicu na Klisu, </a:t>
            </a:r>
            <a:br/>
            <a:r>
              <a:rPr b="0" lang="en-US" sz="2400" spc="-1" strike="noStrike">
                <a:solidFill>
                  <a:srgbClr val="000000"/>
                </a:solidFill>
                <a:latin typeface="Times New Roman"/>
              </a:rPr>
              <a:t>a njegovi nasljednici Trpimirovići postaju hrvatski narodni vladari.</a:t>
            </a:r>
            <a:br/>
            <a:r>
              <a:rPr b="0" lang="en-US" sz="2400" spc="-1" strike="noStrike">
                <a:solidFill>
                  <a:srgbClr val="000000"/>
                </a:solidFill>
                <a:latin typeface="Times New Roman"/>
              </a:rPr>
              <a:t>Krajem 9.st. nastaje neovisna hrvatska kneževina.</a:t>
            </a:r>
            <a:endParaRPr b="0" lang="en-US" sz="2400" spc="-1" strike="noStrike">
              <a:solidFill>
                <a:srgbClr val="ffffff"/>
              </a:solidFill>
              <a:latin typeface="Book Antiqua"/>
            </a:endParaRPr>
          </a:p>
        </p:txBody>
      </p:sp>
      <p:sp>
        <p:nvSpPr>
          <p:cNvPr id="320" name="CustomShape 2"/>
          <p:cNvSpPr/>
          <p:nvPr/>
        </p:nvSpPr>
        <p:spPr>
          <a:xfrm>
            <a:off x="457200" y="2362320"/>
            <a:ext cx="4038120" cy="3028680"/>
          </a:xfrm>
          <a:prstGeom prst="roundRect">
            <a:avLst>
              <a:gd name="adj" fmla="val 16667"/>
            </a:avLst>
          </a:prstGeom>
          <a:blipFill rotWithShape="0">
            <a:blip r:embed="rId1"/>
            <a:stretch>
              <a:fillRect/>
            </a:stretch>
          </a:blipFill>
          <a:ln>
            <a:noFill/>
          </a:ln>
          <a:effectLst>
            <a:outerShdw algn="tl" blurRad="76200" dir="7800819" dist="38073" rotWithShape="0">
              <a:srgbClr val="000000">
                <a:alpha val="40000"/>
              </a:srgbClr>
            </a:outerShdw>
          </a:effectLst>
          <a:scene3d>
            <a:camera prst="orthographicFront"/>
            <a:lightRig dir="t" rig="contrasting">
              <a:rot lat="0" lon="0" rev="4200000"/>
            </a:lightRig>
          </a:scene3d>
          <a:sp3d prstMaterial="plastic">
            <a:bevelT prst="relaxedInset" w="381000" h="114300"/>
            <a:contourClr>
              <a:srgbClr val="969696"/>
            </a:contourClr>
          </a:sp3d>
        </p:spPr>
        <p:style>
          <a:lnRef idx="0"/>
          <a:fillRef idx="0"/>
          <a:effectRef idx="0"/>
          <a:fontRef idx="minor"/>
        </p:style>
      </p:sp>
      <p:sp>
        <p:nvSpPr>
          <p:cNvPr id="321" name="CustomShape 3"/>
          <p:cNvSpPr/>
          <p:nvPr/>
        </p:nvSpPr>
        <p:spPr>
          <a:xfrm>
            <a:off x="5105520" y="1981080"/>
            <a:ext cx="3394080" cy="4525560"/>
          </a:xfrm>
          <a:prstGeom prst="roundRect">
            <a:avLst>
              <a:gd name="adj" fmla="val 16667"/>
            </a:avLst>
          </a:prstGeom>
          <a:blipFill rotWithShape="0">
            <a:blip r:embed="rId2"/>
            <a:stretch>
              <a:fillRect/>
            </a:stretch>
          </a:blipFill>
          <a:ln>
            <a:noFill/>
          </a:ln>
          <a:effectLst>
            <a:outerShdw algn="tl" blurRad="152400" dir="868217" dist="11525" kx="110000" ky="200000" rotWithShape="0" sy="98000">
              <a:srgbClr val="000000">
                <a:alpha val="30000"/>
              </a:srgbClr>
            </a:outerShdw>
          </a:effectLst>
          <a:scene3d>
            <a:camera prst="perspectiveRelaxed">
              <a:rot lat="19800000" lon="1200000" rev="20820000"/>
            </a:camera>
            <a:lightRig dir="t" rig="threePt"/>
          </a:scene3d>
          <a:sp3d contourW="6350" prstMaterial="matte">
            <a:bevelT w="101600" h="101600"/>
            <a:contourClr>
              <a:srgbClr val="969696"/>
            </a:contourClr>
          </a:sp3d>
        </p:spPr>
        <p:style>
          <a:lnRef idx="0"/>
          <a:fillRef idx="0"/>
          <a:effectRef idx="0"/>
          <a:fontRef idx="minor"/>
        </p:style>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2" name="TextShape 1"/>
          <p:cNvSpPr txBox="1"/>
          <p:nvPr/>
        </p:nvSpPr>
        <p:spPr>
          <a:xfrm>
            <a:off x="457200" y="274680"/>
            <a:ext cx="8229240" cy="5744880"/>
          </a:xfrm>
          <a:prstGeom prst="rect">
            <a:avLst/>
          </a:prstGeom>
          <a:noFill/>
          <a:ln>
            <a:noFill/>
          </a:ln>
        </p:spPr>
        <p:txBody>
          <a:bodyPr lIns="90000" rIns="90000" tIns="45000" bIns="45000" anchor="ctr">
            <a:normAutofit fontScale="92000"/>
          </a:bodyPr>
          <a:p>
            <a:pPr algn="ctr">
              <a:lnSpc>
                <a:spcPct val="100000"/>
              </a:lnSpc>
            </a:pPr>
            <a:r>
              <a:rPr b="0" lang="en-US" sz="2800" spc="-1" strike="noStrike">
                <a:solidFill>
                  <a:srgbClr val="000000"/>
                </a:solidFill>
                <a:latin typeface="Times New Roman"/>
              </a:rPr>
              <a:t>Knez Tomislav u 10. st. ratuje protiv Bugara i Mađara, ujedinio je Hrvatsku i Dalmaciju te postao prvi hrvatski vladar od Drave do Jadranskog mora.</a:t>
            </a:r>
            <a:br/>
            <a:r>
              <a:rPr b="0" lang="en-US" sz="2800" spc="-1" strike="noStrike">
                <a:solidFill>
                  <a:srgbClr val="000000"/>
                </a:solidFill>
                <a:latin typeface="Times New Roman"/>
              </a:rPr>
              <a:t>Dobio je naslov kralja.</a:t>
            </a:r>
            <a:br/>
            <a:br/>
            <a:r>
              <a:rPr b="0" lang="en-US" sz="2800" spc="-1" strike="noStrike">
                <a:solidFill>
                  <a:srgbClr val="000000"/>
                </a:solidFill>
                <a:latin typeface="Times New Roman"/>
              </a:rPr>
              <a:t>Petar Krešimir IV. je kralj Hrvatske, Dalmacije, dijela Slavonije i BiH.</a:t>
            </a:r>
            <a:br/>
            <a:r>
              <a:rPr b="0" lang="en-US" sz="2800" spc="-1" strike="noStrike">
                <a:solidFill>
                  <a:srgbClr val="000000"/>
                </a:solidFill>
                <a:latin typeface="Times New Roman"/>
              </a:rPr>
              <a:t>Osnovao je grad Šibenik.</a:t>
            </a:r>
            <a:br/>
            <a:br/>
            <a:r>
              <a:rPr b="0" lang="en-US" sz="2800" spc="-1" strike="noStrike">
                <a:solidFill>
                  <a:srgbClr val="000000"/>
                </a:solidFill>
                <a:latin typeface="Times New Roman"/>
              </a:rPr>
              <a:t>Kralj Zvonimir je prozvan “dobrim i svetim kraljem”.</a:t>
            </a:r>
            <a:br/>
            <a:r>
              <a:rPr b="0" lang="en-US" sz="2800" spc="-1" strike="noStrike">
                <a:solidFill>
                  <a:srgbClr val="000000"/>
                </a:solidFill>
                <a:latin typeface="Times New Roman"/>
              </a:rPr>
              <a:t>Obećao vjernost papi Grguru VII. i provođenje crkvenih zakona u Hrvatskoj.</a:t>
            </a:r>
            <a:br/>
            <a:r>
              <a:rPr b="0" lang="en-US" sz="2800" spc="-1" strike="noStrike">
                <a:solidFill>
                  <a:srgbClr val="000000"/>
                </a:solidFill>
                <a:latin typeface="Times New Roman"/>
              </a:rPr>
              <a:t>Zalagao se za jednakost, pravednost i zaštitu obespravljenih. </a:t>
            </a:r>
            <a:br/>
            <a:endParaRPr b="0" lang="en-US" sz="2800" spc="-1" strike="noStrike">
              <a:solidFill>
                <a:srgbClr val="ffffff"/>
              </a:solidFill>
              <a:latin typeface="Book Antiqua"/>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 name="TextShape 1"/>
          <p:cNvSpPr txBox="1"/>
          <p:nvPr/>
        </p:nvSpPr>
        <p:spPr>
          <a:xfrm rot="10800000">
            <a:off x="457200" y="380880"/>
            <a:ext cx="3007800" cy="990360"/>
          </a:xfrm>
          <a:prstGeom prst="rect">
            <a:avLst/>
          </a:prstGeom>
          <a:noFill/>
          <a:ln>
            <a:noFill/>
          </a:ln>
        </p:spPr>
        <p:txBody>
          <a:bodyPr lIns="90000" rIns="90000" tIns="45000" bIns="45000" anchor="b">
            <a:normAutofit/>
          </a:bodyPr>
          <a:p>
            <a:pPr>
              <a:lnSpc>
                <a:spcPct val="100000"/>
              </a:lnSpc>
            </a:pPr>
            <a:br/>
            <a:endParaRPr b="0" lang="en-US" sz="1800" spc="-1" strike="noStrike">
              <a:solidFill>
                <a:srgbClr val="ffffff"/>
              </a:solidFill>
              <a:latin typeface="Book Antiqua"/>
            </a:endParaRPr>
          </a:p>
        </p:txBody>
      </p:sp>
      <p:sp>
        <p:nvSpPr>
          <p:cNvPr id="324" name="TextShape 2"/>
          <p:cNvSpPr txBox="1"/>
          <p:nvPr/>
        </p:nvSpPr>
        <p:spPr>
          <a:xfrm>
            <a:off x="457200" y="609480"/>
            <a:ext cx="3007800" cy="5516280"/>
          </a:xfrm>
          <a:prstGeom prst="rect">
            <a:avLst/>
          </a:prstGeom>
          <a:noFill/>
          <a:ln>
            <a:noFill/>
          </a:ln>
        </p:spPr>
        <p:txBody>
          <a:bodyPr lIns="90000" rIns="90000" tIns="45000" bIns="45000">
            <a:normAutofit fontScale="70000"/>
          </a:bodyPr>
          <a:p>
            <a:pPr algn="ctr">
              <a:lnSpc>
                <a:spcPct val="100000"/>
              </a:lnSpc>
              <a:spcBef>
                <a:spcPts val="300"/>
              </a:spcBef>
            </a:pPr>
            <a:r>
              <a:rPr b="0" lang="en-US" sz="1500" spc="-1" strike="noStrike">
                <a:solidFill>
                  <a:srgbClr val="000000"/>
                </a:solidFill>
                <a:latin typeface="Times New Roman"/>
              </a:rPr>
              <a:t>Jelena Slavna, hrvatska kraljica </a:t>
            </a:r>
            <a:endParaRPr b="0" lang="en-US" sz="1500" spc="-1" strike="noStrike">
              <a:solidFill>
                <a:srgbClr val="ffffff"/>
              </a:solidFill>
              <a:latin typeface="Book Antiqua"/>
            </a:endParaRPr>
          </a:p>
          <a:p>
            <a:pPr algn="ctr">
              <a:lnSpc>
                <a:spcPct val="100000"/>
              </a:lnSpc>
              <a:spcBef>
                <a:spcPts val="300"/>
              </a:spcBef>
            </a:pPr>
            <a:r>
              <a:rPr b="0" lang="en-US" sz="1500" spc="-1" strike="noStrike">
                <a:solidFill>
                  <a:srgbClr val="000000"/>
                </a:solidFill>
                <a:latin typeface="Times New Roman"/>
              </a:rPr>
              <a:t>( ? – † 8. listopada 976.), </a:t>
            </a:r>
            <a:endParaRPr b="0" lang="en-US" sz="1500" spc="-1" strike="noStrike">
              <a:solidFill>
                <a:srgbClr val="ffffff"/>
              </a:solidFill>
              <a:latin typeface="Book Antiqua"/>
            </a:endParaRPr>
          </a:p>
          <a:p>
            <a:pPr algn="ctr">
              <a:lnSpc>
                <a:spcPct val="100000"/>
              </a:lnSpc>
              <a:spcBef>
                <a:spcPts val="300"/>
              </a:spcBef>
            </a:pPr>
            <a:r>
              <a:rPr b="0" lang="en-US" sz="1500" spc="-1" strike="noStrike">
                <a:solidFill>
                  <a:srgbClr val="000000"/>
                </a:solidFill>
                <a:latin typeface="Times New Roman"/>
              </a:rPr>
              <a:t>žena kralja Mihajla Krešimira II.</a:t>
            </a:r>
            <a:br/>
            <a:r>
              <a:rPr b="0" lang="en-US" sz="1500" spc="-1" strike="noStrike">
                <a:solidFill>
                  <a:srgbClr val="000000"/>
                </a:solidFill>
                <a:latin typeface="Times New Roman"/>
              </a:rPr>
              <a:t>Bila je omiljena u hrvatskom narodu i poznata kao Jelena Slavna. </a:t>
            </a:r>
            <a:endParaRPr b="0" lang="en-US" sz="1500" spc="-1" strike="noStrike">
              <a:solidFill>
                <a:srgbClr val="ffffff"/>
              </a:solidFill>
              <a:latin typeface="Book Antiqua"/>
            </a:endParaRPr>
          </a:p>
          <a:p>
            <a:pPr algn="ctr">
              <a:lnSpc>
                <a:spcPct val="100000"/>
              </a:lnSpc>
              <a:spcBef>
                <a:spcPts val="300"/>
              </a:spcBef>
            </a:pPr>
            <a:r>
              <a:rPr b="0" lang="en-US" sz="1500" spc="-1" strike="noStrike">
                <a:solidFill>
                  <a:srgbClr val="000000"/>
                </a:solidFill>
                <a:latin typeface="Times New Roman"/>
              </a:rPr>
              <a:t>Dala je sagraditi dvije crkve u Solinu: Crkvu svetog Stjepana koja je služila kao grobnica kraljeva i crkvu svete Marije na Gospinu otoku kao krunidbenu baziliku. </a:t>
            </a:r>
            <a:endParaRPr b="0" lang="en-US" sz="1500" spc="-1" strike="noStrike">
              <a:solidFill>
                <a:srgbClr val="ffffff"/>
              </a:solidFill>
              <a:latin typeface="Book Antiqua"/>
            </a:endParaRPr>
          </a:p>
          <a:p>
            <a:pPr algn="ctr">
              <a:lnSpc>
                <a:spcPct val="100000"/>
              </a:lnSpc>
              <a:spcBef>
                <a:spcPts val="300"/>
              </a:spcBef>
            </a:pPr>
            <a:r>
              <a:rPr b="0" lang="en-US" sz="1500" spc="-1" strike="noStrike">
                <a:solidFill>
                  <a:srgbClr val="000000"/>
                </a:solidFill>
                <a:latin typeface="Times New Roman"/>
              </a:rPr>
              <a:t>Nakon smrti 976. godine, pokopana je u atriju Svetoga Stjepana zajedno sa suprugom.</a:t>
            </a:r>
            <a:endParaRPr b="0" lang="en-US" sz="1500" spc="-1" strike="noStrike">
              <a:solidFill>
                <a:srgbClr val="ffffff"/>
              </a:solidFill>
              <a:latin typeface="Book Antiqua"/>
            </a:endParaRPr>
          </a:p>
          <a:p>
            <a:pPr algn="ctr">
              <a:lnSpc>
                <a:spcPct val="100000"/>
              </a:lnSpc>
              <a:spcBef>
                <a:spcPts val="300"/>
              </a:spcBef>
            </a:pPr>
            <a:r>
              <a:rPr b="0" lang="en-US" sz="1500" spc="-1" strike="noStrike">
                <a:solidFill>
                  <a:srgbClr val="000000"/>
                </a:solidFill>
                <a:latin typeface="Times New Roman"/>
              </a:rPr>
              <a:t>Pokraj današnje solinske crkve Gospe od Otoka, a u njezinu predvorju pronađen je sarkofag i nadgrobni natpis kraljice Jelene, razbijen u devedeset komada. </a:t>
            </a:r>
            <a:endParaRPr b="0" lang="en-US" sz="1500" spc="-1" strike="noStrike">
              <a:solidFill>
                <a:srgbClr val="ffffff"/>
              </a:solidFill>
              <a:latin typeface="Book Antiqua"/>
            </a:endParaRPr>
          </a:p>
          <a:p>
            <a:pPr algn="ctr">
              <a:lnSpc>
                <a:spcPct val="100000"/>
              </a:lnSpc>
              <a:spcBef>
                <a:spcPts val="300"/>
              </a:spcBef>
            </a:pPr>
            <a:endParaRPr b="0" lang="en-US" sz="1500" spc="-1" strike="noStrike">
              <a:solidFill>
                <a:srgbClr val="ffffff"/>
              </a:solidFill>
              <a:latin typeface="Book Antiqua"/>
            </a:endParaRPr>
          </a:p>
          <a:p>
            <a:pPr algn="ctr">
              <a:lnSpc>
                <a:spcPct val="100000"/>
              </a:lnSpc>
              <a:spcBef>
                <a:spcPts val="261"/>
              </a:spcBef>
            </a:pPr>
            <a:r>
              <a:rPr b="0" lang="en-US" sz="1300" spc="-1" strike="noStrike">
                <a:solidFill>
                  <a:srgbClr val="ffffff"/>
                </a:solidFill>
                <a:latin typeface="Book Antiqua"/>
              </a:rPr>
              <a:t>Tekst u prijevodu glasi:</a:t>
            </a:r>
            <a:endParaRPr b="0" lang="en-US" sz="1300" spc="-1" strike="noStrike">
              <a:solidFill>
                <a:srgbClr val="ffffff"/>
              </a:solidFill>
              <a:latin typeface="Book Antiqua"/>
            </a:endParaRPr>
          </a:p>
          <a:p>
            <a:pPr algn="ctr">
              <a:lnSpc>
                <a:spcPct val="100000"/>
              </a:lnSpc>
              <a:spcBef>
                <a:spcPts val="261"/>
              </a:spcBef>
            </a:pPr>
            <a:br/>
            <a:r>
              <a:rPr b="0" i="1" lang="en-US" sz="1300" spc="-1" strike="noStrike">
                <a:solidFill>
                  <a:srgbClr val="ffffff"/>
                </a:solidFill>
                <a:latin typeface="Book Antiqua"/>
              </a:rPr>
              <a:t>U ovom grobu počiva glasovita Jelena koja je bila žena kralju Mihajlu, a majka Stjepana kralja. Ona se odreče kraljevskog sjaja dneva osmoga mjeseca listopada. I bi ovdje pokopana 976. godine od utjelovljenja Gospodnjeg indikcije četvrte petoga cikla mjesečeva, sedamnaeste epakte, petoga kruga sunčanoga, koji pada sa šestim. Gle, ovo je ona, koja je za života bila majka kraljevstva, a zatim postala majkom sirota i zaštitnicom udovica. Ovamo pogledavši, čovječe reci: Bože smiluj joj se duši!</a:t>
            </a:r>
            <a:endParaRPr b="0" lang="en-US" sz="1300" spc="-1" strike="noStrike">
              <a:solidFill>
                <a:srgbClr val="ffffff"/>
              </a:solidFill>
              <a:latin typeface="Book Antiqua"/>
            </a:endParaRPr>
          </a:p>
        </p:txBody>
      </p:sp>
      <p:pic>
        <p:nvPicPr>
          <p:cNvPr id="325" name="Content Placeholder 5" descr=""/>
          <p:cNvPicPr/>
          <p:nvPr/>
        </p:nvPicPr>
        <p:blipFill>
          <a:blip r:embed="rId1"/>
          <a:stretch/>
        </p:blipFill>
        <p:spPr>
          <a:xfrm>
            <a:off x="4343400" y="1523880"/>
            <a:ext cx="4038120" cy="3276360"/>
          </a:xfrm>
          <a:prstGeom prst="rect">
            <a:avLst/>
          </a:prstGeom>
          <a:ln>
            <a:noFill/>
          </a:ln>
          <a:effectLst>
            <a:softEdge rad="112500"/>
          </a:effectLst>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6" name="TextShape 1"/>
          <p:cNvSpPr txBox="1"/>
          <p:nvPr/>
        </p:nvSpPr>
        <p:spPr>
          <a:xfrm>
            <a:off x="457200" y="272880"/>
            <a:ext cx="3007800" cy="1161720"/>
          </a:xfrm>
          <a:prstGeom prst="rect">
            <a:avLst/>
          </a:prstGeom>
          <a:noFill/>
          <a:ln>
            <a:noFill/>
          </a:ln>
        </p:spPr>
        <p:txBody>
          <a:bodyPr lIns="90000" rIns="90000" tIns="45000" bIns="45000" anchor="b">
            <a:normAutofit/>
          </a:bodyPr>
          <a:p>
            <a:pPr>
              <a:lnSpc>
                <a:spcPct val="100000"/>
              </a:lnSpc>
            </a:pPr>
            <a:br/>
            <a:endParaRPr b="0" lang="en-US" sz="1800" spc="-1" strike="noStrike">
              <a:solidFill>
                <a:srgbClr val="ffffff"/>
              </a:solidFill>
              <a:latin typeface="Book Antiqua"/>
            </a:endParaRPr>
          </a:p>
        </p:txBody>
      </p:sp>
      <p:sp>
        <p:nvSpPr>
          <p:cNvPr id="327" name="TextShape 2"/>
          <p:cNvSpPr txBox="1"/>
          <p:nvPr/>
        </p:nvSpPr>
        <p:spPr>
          <a:xfrm>
            <a:off x="457200" y="457200"/>
            <a:ext cx="3007800" cy="5668560"/>
          </a:xfrm>
          <a:prstGeom prst="rect">
            <a:avLst/>
          </a:prstGeom>
          <a:noFill/>
          <a:ln>
            <a:noFill/>
          </a:ln>
        </p:spPr>
        <p:txBody>
          <a:bodyPr lIns="90000" rIns="90000" tIns="45000" bIns="45000">
            <a:noAutofit/>
          </a:bodyPr>
          <a:p>
            <a:pPr algn="ctr">
              <a:lnSpc>
                <a:spcPct val="100000"/>
              </a:lnSpc>
              <a:spcBef>
                <a:spcPts val="320"/>
              </a:spcBef>
            </a:pPr>
            <a:endParaRPr b="0" lang="en-US" sz="2800" spc="-1" strike="noStrike">
              <a:solidFill>
                <a:srgbClr val="ffffff"/>
              </a:solidFill>
              <a:latin typeface="Book Antiqua"/>
            </a:endParaRPr>
          </a:p>
          <a:p>
            <a:pPr algn="ctr">
              <a:lnSpc>
                <a:spcPct val="100000"/>
              </a:lnSpc>
              <a:spcBef>
                <a:spcPts val="360"/>
              </a:spcBef>
            </a:pPr>
            <a:r>
              <a:rPr b="0" lang="en-US" sz="1800" spc="-1" strike="noStrike">
                <a:solidFill>
                  <a:srgbClr val="000000"/>
                </a:solidFill>
                <a:latin typeface="Times New Roman"/>
              </a:rPr>
              <a:t>Krunidbena crkva sv. Petra i Mojsija, poznatija kao Šuplja crkva, je starohrvatska crkva izgrađena u Solinu.</a:t>
            </a:r>
            <a:endParaRPr b="0" lang="en-US" sz="1800" spc="-1" strike="noStrike">
              <a:solidFill>
                <a:srgbClr val="ffffff"/>
              </a:solidFill>
              <a:latin typeface="Book Antiqua"/>
            </a:endParaRPr>
          </a:p>
          <a:p>
            <a:pPr algn="ctr">
              <a:lnSpc>
                <a:spcPct val="100000"/>
              </a:lnSpc>
              <a:spcBef>
                <a:spcPts val="360"/>
              </a:spcBef>
            </a:pPr>
            <a:r>
              <a:rPr b="0" lang="en-US" sz="1800" spc="-1" strike="noStrike">
                <a:solidFill>
                  <a:srgbClr val="000000"/>
                </a:solidFill>
                <a:latin typeface="Times New Roman"/>
              </a:rPr>
              <a:t> </a:t>
            </a:r>
            <a:r>
              <a:rPr b="0" lang="en-US" sz="1800" spc="-1" strike="noStrike">
                <a:solidFill>
                  <a:srgbClr val="000000"/>
                </a:solidFill>
                <a:latin typeface="Times New Roman"/>
              </a:rPr>
              <a:t>Spoj je starohrvatske arhitekture i novih građevinskih oblika koje šire benediktinci od sredine 11. st. U ovoj crkvi je legat pape Grgura VII. okrunio hrvatskog kralja Zvonimira .</a:t>
            </a:r>
            <a:endParaRPr b="0" lang="en-US" sz="1800" spc="-1" strike="noStrike">
              <a:solidFill>
                <a:srgbClr val="ffffff"/>
              </a:solidFill>
              <a:latin typeface="Book Antiqua"/>
            </a:endParaRPr>
          </a:p>
          <a:p>
            <a:pPr algn="ctr">
              <a:lnSpc>
                <a:spcPct val="100000"/>
              </a:lnSpc>
              <a:spcBef>
                <a:spcPts val="360"/>
              </a:spcBef>
            </a:pPr>
            <a:r>
              <a:rPr b="0" lang="en-US" sz="1800" spc="-1" strike="noStrike">
                <a:solidFill>
                  <a:srgbClr val="000000"/>
                </a:solidFill>
                <a:latin typeface="Times New Roman"/>
              </a:rPr>
              <a:t>U vrijeme rata između Venecije i Turaka dolazi do rušenja dijelova crkve, krovišta. </a:t>
            </a:r>
            <a:endParaRPr b="0" lang="en-US" sz="1800" spc="-1" strike="noStrike">
              <a:solidFill>
                <a:srgbClr val="ffffff"/>
              </a:solidFill>
              <a:latin typeface="Book Antiqua"/>
            </a:endParaRPr>
          </a:p>
          <a:p>
            <a:pPr algn="ctr">
              <a:lnSpc>
                <a:spcPct val="100000"/>
              </a:lnSpc>
              <a:spcBef>
                <a:spcPts val="360"/>
              </a:spcBef>
            </a:pPr>
            <a:r>
              <a:rPr b="0" lang="en-US" sz="1800" spc="-1" strike="noStrike">
                <a:solidFill>
                  <a:srgbClr val="000000"/>
                </a:solidFill>
                <a:latin typeface="Times New Roman"/>
              </a:rPr>
              <a:t>Zato ju je narod u 17. stoljeću i prozvao </a:t>
            </a:r>
            <a:r>
              <a:rPr b="0" i="1" lang="en-US" sz="1800" spc="-1" strike="noStrike">
                <a:solidFill>
                  <a:srgbClr val="000000"/>
                </a:solidFill>
                <a:latin typeface="Times New Roman"/>
              </a:rPr>
              <a:t>"Šuplja crkva"</a:t>
            </a:r>
            <a:r>
              <a:rPr b="0" lang="en-US" sz="1800" spc="-1" strike="noStrike">
                <a:solidFill>
                  <a:srgbClr val="000000"/>
                </a:solidFill>
                <a:latin typeface="Times New Roman"/>
              </a:rPr>
              <a:t>. </a:t>
            </a:r>
            <a:endParaRPr b="0" lang="en-US" sz="1800" spc="-1" strike="noStrike">
              <a:solidFill>
                <a:srgbClr val="ffffff"/>
              </a:solidFill>
              <a:latin typeface="Book Antiqua"/>
            </a:endParaRPr>
          </a:p>
        </p:txBody>
      </p:sp>
      <p:sp>
        <p:nvSpPr>
          <p:cNvPr id="328" name="CustomShape 3"/>
          <p:cNvSpPr/>
          <p:nvPr/>
        </p:nvSpPr>
        <p:spPr>
          <a:xfrm>
            <a:off x="3935880" y="272880"/>
            <a:ext cx="4389480" cy="5852880"/>
          </a:xfrm>
          <a:prstGeom prst="ellipse">
            <a:avLst/>
          </a:prstGeom>
          <a:blipFill rotWithShape="0">
            <a:blip r:embed="rId1"/>
            <a:stretch>
              <a:fillRect/>
            </a:stretch>
          </a:blipFill>
          <a:ln w="190440">
            <a:solidFill>
              <a:srgbClr val="c8c6bd"/>
            </a:solidFill>
            <a:round/>
          </a:ln>
          <a:effectLst>
            <a:outerShdw algn="bl" blurRad="127000" rotWithShape="0">
              <a:srgbClr val="000000"/>
            </a:outerShdw>
          </a:effectLst>
          <a:scene3d>
            <a:camera fov="5400000" prst="perspectiveFront"/>
            <a:lightRig dir="t" rig="threePt">
              <a:rot lat="0" lon="0" rev="19200000"/>
            </a:lightRig>
          </a:scene3d>
          <a:sp3d extrusionH="25400">
            <a:bevelT prst="hardEdge" w="304800" h="152400"/>
            <a:extrusionClr>
              <a:srgbClr val="000000"/>
            </a:extrusionClr>
          </a:sp3d>
        </p:spPr>
        <p:style>
          <a:lnRef idx="0"/>
          <a:fillRef idx="0"/>
          <a:effectRef idx="0"/>
          <a:fontRef idx="minor"/>
        </p:style>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9" name="TextShape 1"/>
          <p:cNvSpPr txBox="1"/>
          <p:nvPr/>
        </p:nvSpPr>
        <p:spPr>
          <a:xfrm>
            <a:off x="457200" y="274680"/>
            <a:ext cx="8229240" cy="1142640"/>
          </a:xfrm>
          <a:prstGeom prst="rect">
            <a:avLst/>
          </a:prstGeom>
          <a:noFill/>
          <a:ln>
            <a:noFill/>
          </a:ln>
        </p:spPr>
        <p:txBody>
          <a:bodyPr lIns="90000" rIns="90000" tIns="45000" bIns="45000" anchor="ctr">
            <a:normAutofit/>
          </a:bodyPr>
          <a:p>
            <a:pPr algn="ctr">
              <a:lnSpc>
                <a:spcPct val="100000"/>
              </a:lnSpc>
            </a:pPr>
            <a:br/>
            <a:endParaRPr b="0" lang="en-US" sz="1800" spc="-1" strike="noStrike">
              <a:solidFill>
                <a:srgbClr val="ffffff"/>
              </a:solidFill>
              <a:latin typeface="Book Antiqua"/>
            </a:endParaRPr>
          </a:p>
        </p:txBody>
      </p:sp>
      <p:sp>
        <p:nvSpPr>
          <p:cNvPr id="330" name="TextShape 2"/>
          <p:cNvSpPr txBox="1"/>
          <p:nvPr/>
        </p:nvSpPr>
        <p:spPr>
          <a:xfrm>
            <a:off x="457200" y="457200"/>
            <a:ext cx="8229240" cy="5851800"/>
          </a:xfrm>
          <a:prstGeom prst="rect">
            <a:avLst/>
          </a:prstGeom>
          <a:noFill/>
          <a:ln>
            <a:noFill/>
          </a:ln>
        </p:spPr>
        <p:txBody>
          <a:bodyPr lIns="90000" rIns="90000" tIns="45000" bIns="45000">
            <a:normAutofit/>
          </a:bodyPr>
          <a:p>
            <a:pPr>
              <a:lnSpc>
                <a:spcPct val="100000"/>
              </a:lnSpc>
              <a:spcBef>
                <a:spcPts val="561"/>
              </a:spcBef>
            </a:pPr>
            <a:endParaRPr b="0" lang="en-US" sz="2800" spc="-1" strike="noStrike">
              <a:solidFill>
                <a:srgbClr val="ffffff"/>
              </a:solidFill>
              <a:latin typeface="Book Antiqua"/>
            </a:endParaRPr>
          </a:p>
          <a:p>
            <a:pPr marL="548640" indent="-411120" algn="ctr">
              <a:lnSpc>
                <a:spcPct val="100000"/>
              </a:lnSpc>
              <a:spcBef>
                <a:spcPts val="561"/>
              </a:spcBef>
            </a:pPr>
            <a:r>
              <a:rPr b="0" lang="en-US" sz="2800" spc="-1" strike="noStrike">
                <a:solidFill>
                  <a:srgbClr val="000000"/>
                </a:solidFill>
                <a:latin typeface="Times New Roman"/>
              </a:rPr>
              <a:t>U nedjelju 8. listopada 1075. ili 1076. godine, na blagdan sv. Dimitrija po zapadnom kalendaru, </a:t>
            </a:r>
            <a:endParaRPr b="0" lang="en-US" sz="2800" spc="-1" strike="noStrike">
              <a:solidFill>
                <a:srgbClr val="ffffff"/>
              </a:solidFill>
              <a:latin typeface="Book Antiqua"/>
            </a:endParaRPr>
          </a:p>
          <a:p>
            <a:pPr marL="548640" indent="-411120" algn="ctr">
              <a:lnSpc>
                <a:spcPct val="100000"/>
              </a:lnSpc>
              <a:spcBef>
                <a:spcPts val="561"/>
              </a:spcBef>
            </a:pPr>
            <a:r>
              <a:rPr b="0" lang="en-US" sz="2800" spc="-1" strike="noStrike">
                <a:solidFill>
                  <a:srgbClr val="000000"/>
                </a:solidFill>
                <a:latin typeface="Times New Roman"/>
              </a:rPr>
              <a:t>okrunjen je kralj Zvonimir.</a:t>
            </a:r>
            <a:endParaRPr b="0" lang="en-US" sz="2800" spc="-1" strike="noStrike">
              <a:solidFill>
                <a:srgbClr val="ffffff"/>
              </a:solidFill>
              <a:latin typeface="Book Antiqua"/>
            </a:endParaRPr>
          </a:p>
          <a:p>
            <a:pPr marL="548640" indent="-411120" algn="ctr">
              <a:lnSpc>
                <a:spcPct val="100000"/>
              </a:lnSpc>
              <a:spcBef>
                <a:spcPts val="561"/>
              </a:spcBef>
            </a:pPr>
            <a:endParaRPr b="0" lang="en-US" sz="2800" spc="-1" strike="noStrike">
              <a:solidFill>
                <a:srgbClr val="ffffff"/>
              </a:solidFill>
              <a:latin typeface="Book Antiqua"/>
            </a:endParaRPr>
          </a:p>
          <a:p>
            <a:pPr marL="548640" indent="-411120" algn="ctr">
              <a:lnSpc>
                <a:spcPct val="100000"/>
              </a:lnSpc>
              <a:spcBef>
                <a:spcPts val="561"/>
              </a:spcBef>
            </a:pPr>
            <a:r>
              <a:rPr b="0" lang="en-US" sz="2800" spc="-1" strike="noStrike">
                <a:solidFill>
                  <a:srgbClr val="000000"/>
                </a:solidFill>
                <a:latin typeface="Times New Roman"/>
              </a:rPr>
              <a:t> </a:t>
            </a:r>
            <a:r>
              <a:rPr b="0" lang="en-US" sz="2800" spc="-1" strike="noStrike">
                <a:solidFill>
                  <a:srgbClr val="000000"/>
                </a:solidFill>
                <a:latin typeface="Times New Roman"/>
              </a:rPr>
              <a:t>Papin poslanik Gebizon predao mu je zastavu, mač i žezlo kao simbole vlasti,</a:t>
            </a:r>
            <a:endParaRPr b="0" lang="en-US" sz="2800" spc="-1" strike="noStrike">
              <a:solidFill>
                <a:srgbClr val="ffffff"/>
              </a:solidFill>
              <a:latin typeface="Book Antiqua"/>
            </a:endParaRPr>
          </a:p>
          <a:p>
            <a:pPr marL="548640" indent="-411120" algn="ctr">
              <a:lnSpc>
                <a:spcPct val="100000"/>
              </a:lnSpc>
              <a:spcBef>
                <a:spcPts val="561"/>
              </a:spcBef>
            </a:pPr>
            <a:r>
              <a:rPr b="0" lang="en-US" sz="2800" spc="-1" strike="noStrike">
                <a:solidFill>
                  <a:srgbClr val="000000"/>
                </a:solidFill>
                <a:latin typeface="Times New Roman"/>
              </a:rPr>
              <a:t> </a:t>
            </a:r>
            <a:r>
              <a:rPr b="0" lang="en-US" sz="2800" spc="-1" strike="noStrike">
                <a:solidFill>
                  <a:srgbClr val="000000"/>
                </a:solidFill>
                <a:latin typeface="Times New Roman"/>
              </a:rPr>
              <a:t>a tako su se krunili rimsko-njemački carevi i ostali kraljevi u Europi pa je Zvonimir prvi i posljednji hrvatski kralj koji se krunio na taj način.</a:t>
            </a:r>
            <a:endParaRPr b="0" lang="en-US" sz="2800" spc="-1" strike="noStrike">
              <a:solidFill>
                <a:srgbClr val="ffffff"/>
              </a:solidFill>
              <a:latin typeface="Book Antiqua"/>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1" name="TextShape 1"/>
          <p:cNvSpPr txBox="1"/>
          <p:nvPr/>
        </p:nvSpPr>
        <p:spPr>
          <a:xfrm>
            <a:off x="457200" y="274680"/>
            <a:ext cx="8229240" cy="1142640"/>
          </a:xfrm>
          <a:prstGeom prst="rect">
            <a:avLst/>
          </a:prstGeom>
          <a:noFill/>
          <a:ln>
            <a:noFill/>
          </a:ln>
        </p:spPr>
        <p:txBody>
          <a:bodyPr lIns="90000" rIns="90000" tIns="45000" bIns="45000" anchor="ctr">
            <a:normAutofit/>
          </a:bodyPr>
          <a:p>
            <a:pPr algn="ctr">
              <a:lnSpc>
                <a:spcPct val="100000"/>
              </a:lnSpc>
            </a:pPr>
            <a:r>
              <a:rPr b="0" lang="en-US" sz="2000" spc="-1" strike="noStrike">
                <a:solidFill>
                  <a:srgbClr val="000000"/>
                </a:solidFill>
                <a:latin typeface="Times New Roman"/>
              </a:rPr>
              <a:t>Grad Knin i kninska tvrđava u kojoj je stolovao kralj Zvonimir. </a:t>
            </a:r>
            <a:br/>
            <a:r>
              <a:rPr b="0" lang="en-US" sz="2000" spc="-1" strike="noStrike">
                <a:solidFill>
                  <a:srgbClr val="000000"/>
                </a:solidFill>
                <a:latin typeface="Times New Roman"/>
              </a:rPr>
              <a:t>Kninska biskupija je ustanovljena oko 1040.g., a ukinuta u 17.st.</a:t>
            </a:r>
            <a:endParaRPr b="0" lang="en-US" sz="2000" spc="-1" strike="noStrike">
              <a:solidFill>
                <a:srgbClr val="ffffff"/>
              </a:solidFill>
              <a:latin typeface="Book Antiqua"/>
            </a:endParaRPr>
          </a:p>
        </p:txBody>
      </p:sp>
      <p:pic>
        <p:nvPicPr>
          <p:cNvPr id="332" name="Content Placeholder 4" descr=""/>
          <p:cNvPicPr/>
          <p:nvPr/>
        </p:nvPicPr>
        <p:blipFill>
          <a:blip r:embed="rId1"/>
          <a:stretch/>
        </p:blipFill>
        <p:spPr>
          <a:xfrm>
            <a:off x="5410080" y="3962520"/>
            <a:ext cx="3250800" cy="2437920"/>
          </a:xfrm>
          <a:prstGeom prst="rect">
            <a:avLst/>
          </a:prstGeom>
          <a:ln w="127080">
            <a:solidFill>
              <a:srgbClr val="ffffff"/>
            </a:solidFill>
            <a:round/>
          </a:ln>
          <a:effectLst>
            <a:outerShdw algn="br" blurRad="76200" dir="10500123" dist="95041" kx="900000" rotWithShape="0" sx="97000" sy="23000">
              <a:srgbClr val="000000">
                <a:alpha val="20000"/>
              </a:srgbClr>
            </a:outerShdw>
          </a:effectLst>
          <a:scene3d>
            <a:camera prst="orthographicFront"/>
            <a:lightRig dir="t" rig="twoPt">
              <a:rot lat="0" lon="0" rev="7800000"/>
            </a:lightRig>
          </a:scene3d>
          <a:sp3d contourW="6350">
            <a:bevelT w="50800" h="16510"/>
            <a:contourClr>
              <a:srgbClr val="c0c0c0"/>
            </a:contourClr>
          </a:sp3d>
        </p:spPr>
      </p:pic>
      <p:pic>
        <p:nvPicPr>
          <p:cNvPr id="333" name="Content Placeholder 5" descr=""/>
          <p:cNvPicPr/>
          <p:nvPr/>
        </p:nvPicPr>
        <p:blipFill>
          <a:blip r:embed="rId2"/>
          <a:stretch/>
        </p:blipFill>
        <p:spPr>
          <a:xfrm>
            <a:off x="762120" y="1828800"/>
            <a:ext cx="4038120" cy="3028680"/>
          </a:xfrm>
          <a:prstGeom prst="rect">
            <a:avLst/>
          </a:prstGeom>
          <a:ln w="190440">
            <a:solidFill>
              <a:srgbClr val="ffffff"/>
            </a:solidFill>
            <a:miter/>
          </a:ln>
          <a:effectLst>
            <a:outerShdw algn="tl" blurRad="65000" dir="12889470" dist="50432" kx="195000" ky="145000" rotWithShape="0">
              <a:srgbClr val="000000">
                <a:alpha val="30000"/>
              </a:srgbClr>
            </a:outerShdw>
          </a:effectLst>
          <a:scene3d>
            <a:camera prst="orthographicFront">
              <a:rot lat="0" lon="0" rev="360000"/>
            </a:camera>
            <a:lightRig dir="t" rig="twoPt">
              <a:rot lat="0" lon="0" rev="7200000"/>
            </a:lightRig>
          </a:scene3d>
          <a:sp3d contourW="12700">
            <a:bevelT w="25400" h="19050"/>
            <a:contourClr>
              <a:srgbClr val="969696"/>
            </a:contourClr>
          </a:sp3d>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4" name="TextShape 1"/>
          <p:cNvSpPr txBox="1"/>
          <p:nvPr/>
        </p:nvSpPr>
        <p:spPr>
          <a:xfrm>
            <a:off x="457200" y="380880"/>
            <a:ext cx="8229240" cy="2209320"/>
          </a:xfrm>
          <a:prstGeom prst="rect">
            <a:avLst/>
          </a:prstGeom>
          <a:noFill/>
          <a:ln>
            <a:noFill/>
          </a:ln>
        </p:spPr>
        <p:txBody>
          <a:bodyPr lIns="90000" rIns="90000" tIns="45000" bIns="45000" anchor="ctr">
            <a:noAutofit/>
          </a:bodyPr>
          <a:p>
            <a:pPr algn="ctr">
              <a:lnSpc>
                <a:spcPct val="100000"/>
              </a:lnSpc>
            </a:pPr>
            <a:r>
              <a:rPr b="0" lang="en-US" sz="1600" spc="-1" strike="noStrike">
                <a:solidFill>
                  <a:srgbClr val="000000"/>
                </a:solidFill>
                <a:latin typeface="Times New Roman"/>
              </a:rPr>
              <a:t>Biskupija je selo udaljeno 5 km od Knina. Ime  je dobila po sijelu hrvatskih biskupa, a predstavlja jedno od najsvetijih mjesta domovine i naroda Hrvata. </a:t>
            </a:r>
            <a:br/>
            <a:r>
              <a:rPr b="0" lang="en-US" sz="1600" spc="-1" strike="noStrike">
                <a:solidFill>
                  <a:srgbClr val="000000"/>
                </a:solidFill>
                <a:latin typeface="Times New Roman"/>
              </a:rPr>
              <a:t>Bijela kamena crkva je spomen- crkva sv. Marije koja je sagrađena na temeljima istoimene starohrvatske crkve.</a:t>
            </a:r>
            <a:br/>
            <a:r>
              <a:rPr b="0" lang="en-US" sz="1600" spc="-1" strike="noStrike">
                <a:solidFill>
                  <a:srgbClr val="000000"/>
                </a:solidFill>
                <a:latin typeface="Times New Roman"/>
              </a:rPr>
              <a:t>Nakon dolaska Hrvata i kršćanstva na prostore Dalmacije i Knina, Biskupija ja postala jedno od crkvenih i kulturnih središta srednjovjekovne hrvatske države. </a:t>
            </a:r>
            <a:br/>
            <a:r>
              <a:rPr b="0" lang="en-US" sz="1600" spc="-1" strike="noStrike">
                <a:solidFill>
                  <a:srgbClr val="000000"/>
                </a:solidFill>
                <a:latin typeface="Times New Roman"/>
              </a:rPr>
              <a:t>Sve to je izraslo iz dubokog vjerskog zanosa, ali uz pomoć hrvatskih knezova i kraljeva.</a:t>
            </a:r>
            <a:br/>
            <a:r>
              <a:rPr b="0" lang="en-US" sz="1600" spc="-1" strike="noStrike">
                <a:solidFill>
                  <a:srgbClr val="000000"/>
                </a:solidFill>
                <a:latin typeface="Times New Roman"/>
              </a:rPr>
              <a:t>Crkva je neko vrijeme bila stolnica kninskog, odnosno “hrvatskog” biskupa.</a:t>
            </a:r>
            <a:br/>
            <a:r>
              <a:rPr b="0" lang="en-US" sz="1600" spc="-1" strike="noStrike">
                <a:solidFill>
                  <a:srgbClr val="000000"/>
                </a:solidFill>
                <a:latin typeface="Times New Roman"/>
              </a:rPr>
              <a:t>Izgradnja je započela u 9. st., a u 11.st. ju je dao završiti kralj Zvonimir. </a:t>
            </a:r>
            <a:br/>
            <a:r>
              <a:rPr b="0" lang="en-US" sz="1600" spc="-1" strike="noStrike">
                <a:solidFill>
                  <a:srgbClr val="000000"/>
                </a:solidFill>
                <a:latin typeface="Times New Roman"/>
              </a:rPr>
              <a:t>Crkva je predstavljala dar hrvatskog naroda i kralja kraljici Hrvata- Mariji.</a:t>
            </a:r>
            <a:endParaRPr b="0" lang="en-US" sz="1600" spc="-1" strike="noStrike">
              <a:solidFill>
                <a:srgbClr val="ffffff"/>
              </a:solidFill>
              <a:latin typeface="Book Antiqua"/>
            </a:endParaRPr>
          </a:p>
        </p:txBody>
      </p:sp>
      <p:sp>
        <p:nvSpPr>
          <p:cNvPr id="335" name="CustomShape 2"/>
          <p:cNvSpPr/>
          <p:nvPr/>
        </p:nvSpPr>
        <p:spPr>
          <a:xfrm>
            <a:off x="914400" y="3200400"/>
            <a:ext cx="3733560" cy="2971440"/>
          </a:xfrm>
          <a:prstGeom prst="roundRect">
            <a:avLst>
              <a:gd name="adj" fmla="val 16667"/>
            </a:avLst>
          </a:prstGeom>
          <a:blipFill rotWithShape="0">
            <a:blip r:embed="rId1"/>
            <a:stretch>
              <a:fillRect/>
            </a:stretch>
          </a:blipFill>
          <a:ln>
            <a:noFill/>
          </a:ln>
          <a:effectLst>
            <a:outerShdw algn="tl" blurRad="76200" dir="7800819" dist="38073" rotWithShape="0">
              <a:srgbClr val="000000">
                <a:alpha val="40000"/>
              </a:srgbClr>
            </a:outerShdw>
          </a:effectLst>
          <a:scene3d>
            <a:camera prst="orthographicFront"/>
            <a:lightRig dir="t" rig="contrasting">
              <a:rot lat="0" lon="0" rev="4200000"/>
            </a:lightRig>
          </a:scene3d>
          <a:sp3d prstMaterial="plastic">
            <a:bevelT prst="relaxedInset" w="381000" h="114300"/>
            <a:contourClr>
              <a:srgbClr val="969696"/>
            </a:contourClr>
          </a:sp3d>
        </p:spPr>
        <p:style>
          <a:lnRef idx="0"/>
          <a:fillRef idx="0"/>
          <a:effectRef idx="0"/>
          <a:fontRef idx="minor"/>
        </p:style>
      </p:sp>
      <p:sp>
        <p:nvSpPr>
          <p:cNvPr id="336" name="CustomShape 3"/>
          <p:cNvSpPr/>
          <p:nvPr/>
        </p:nvSpPr>
        <p:spPr>
          <a:xfrm>
            <a:off x="5486400" y="3048120"/>
            <a:ext cx="2437920" cy="3250800"/>
          </a:xfrm>
          <a:prstGeom prst="roundRect">
            <a:avLst>
              <a:gd name="adj" fmla="val 16667"/>
            </a:avLst>
          </a:prstGeom>
          <a:blipFill rotWithShape="0">
            <a:blip r:embed="rId2"/>
            <a:stretch>
              <a:fillRect/>
            </a:stretch>
          </a:blipFill>
          <a:ln>
            <a:noFill/>
          </a:ln>
          <a:effectLst>
            <a:outerShdw algn="tl" blurRad="152400" dir="868217" dist="11525" kx="110000" ky="200000" rotWithShape="0" sy="98000">
              <a:srgbClr val="000000">
                <a:alpha val="30000"/>
              </a:srgbClr>
            </a:outerShdw>
          </a:effectLst>
          <a:scene3d>
            <a:camera prst="perspectiveRelaxed">
              <a:rot lat="19800000" lon="1200000" rev="20820000"/>
            </a:camera>
            <a:lightRig dir="t" rig="threePt"/>
          </a:scene3d>
          <a:sp3d contourW="6350" prstMaterial="matte">
            <a:bevelT w="101600" h="101600"/>
            <a:contourClr>
              <a:srgbClr val="969696"/>
            </a:contourClr>
          </a:sp3d>
        </p:spPr>
        <p:style>
          <a:lnRef idx="0"/>
          <a:fillRef idx="0"/>
          <a:effectRef idx="0"/>
          <a:fontRef idx="minor"/>
        </p:style>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7" name="Content Placeholder 3" descr=""/>
          <p:cNvPicPr/>
          <p:nvPr/>
        </p:nvPicPr>
        <p:blipFill>
          <a:blip r:embed="rId1"/>
          <a:srcRect l="0" t="1850" r="0" b="1850"/>
          <a:stretch/>
        </p:blipFill>
        <p:spPr>
          <a:xfrm>
            <a:off x="2057400" y="2209680"/>
            <a:ext cx="5486040" cy="3962160"/>
          </a:xfrm>
          <a:prstGeom prst="rect">
            <a:avLst/>
          </a:prstGeom>
          <a:ln w="38160">
            <a:solidFill>
              <a:srgbClr val="000000"/>
            </a:solidFill>
            <a:miter/>
          </a:ln>
          <a:effectLst>
            <a:outerShdw algn="tl" blurRad="50800" dir="2700000" dist="37674" rotWithShape="0">
              <a:srgbClr val="000000">
                <a:alpha val="43000"/>
              </a:srgbClr>
            </a:outerShdw>
          </a:effectLst>
        </p:spPr>
      </p:pic>
      <p:sp>
        <p:nvSpPr>
          <p:cNvPr id="338" name="TextShape 1"/>
          <p:cNvSpPr txBox="1"/>
          <p:nvPr/>
        </p:nvSpPr>
        <p:spPr>
          <a:xfrm>
            <a:off x="1828800" y="609480"/>
            <a:ext cx="5486040" cy="75960"/>
          </a:xfrm>
          <a:prstGeom prst="rect">
            <a:avLst/>
          </a:prstGeom>
          <a:noFill/>
          <a:ln>
            <a:noFill/>
          </a:ln>
        </p:spPr>
        <p:txBody>
          <a:bodyPr lIns="45720" rIns="45720" tIns="45000" bIns="0" anchor="b">
            <a:normAutofit fontScale="3000"/>
          </a:bodyPr>
          <a:p>
            <a:endParaRPr b="0" lang="en-US" sz="1800" spc="-1" strike="noStrike">
              <a:solidFill>
                <a:srgbClr val="ffffff"/>
              </a:solidFill>
              <a:latin typeface="Book Antiqua"/>
            </a:endParaRPr>
          </a:p>
        </p:txBody>
      </p:sp>
      <p:sp>
        <p:nvSpPr>
          <p:cNvPr id="339" name="TextShape 2"/>
          <p:cNvSpPr txBox="1"/>
          <p:nvPr/>
        </p:nvSpPr>
        <p:spPr>
          <a:xfrm>
            <a:off x="1828800" y="304920"/>
            <a:ext cx="5486040" cy="1392120"/>
          </a:xfrm>
          <a:prstGeom prst="rect">
            <a:avLst/>
          </a:prstGeom>
          <a:noFill/>
          <a:ln>
            <a:noFill/>
          </a:ln>
        </p:spPr>
        <p:txBody>
          <a:bodyPr lIns="45720" rIns="45720" bIns="45000">
            <a:normAutofit fontScale="51000"/>
          </a:bodyPr>
          <a:p>
            <a:pPr algn="ctr">
              <a:lnSpc>
                <a:spcPct val="100000"/>
              </a:lnSpc>
              <a:spcBef>
                <a:spcPts val="400"/>
              </a:spcBef>
            </a:pPr>
            <a:r>
              <a:rPr b="0" lang="en-US" sz="2000" spc="-1" strike="noStrike">
                <a:solidFill>
                  <a:srgbClr val="000000"/>
                </a:solidFill>
                <a:latin typeface="Times New Roman"/>
              </a:rPr>
              <a:t>Sarkofag koji je pronađen u predvorju bazilike sv. Marije. </a:t>
            </a:r>
            <a:endParaRPr b="0" lang="en-US" sz="2000" spc="-1" strike="noStrike">
              <a:solidFill>
                <a:srgbClr val="ffffff"/>
              </a:solidFill>
              <a:latin typeface="Book Antiqua"/>
            </a:endParaRPr>
          </a:p>
          <a:p>
            <a:pPr algn="ctr">
              <a:lnSpc>
                <a:spcPct val="100000"/>
              </a:lnSpc>
              <a:spcBef>
                <a:spcPts val="400"/>
              </a:spcBef>
            </a:pPr>
            <a:r>
              <a:rPr b="0" lang="en-US" sz="2000" spc="-1" strike="noStrike">
                <a:solidFill>
                  <a:srgbClr val="000000"/>
                </a:solidFill>
                <a:latin typeface="Times New Roman"/>
              </a:rPr>
              <a:t>U njemu je ležao pokojnik u svilenoj i platnenoj  odjeći sa raskošnim predmetima.</a:t>
            </a:r>
            <a:br/>
            <a:r>
              <a:rPr b="0" lang="en-US" sz="2000" spc="-1" strike="noStrike">
                <a:solidFill>
                  <a:srgbClr val="000000"/>
                </a:solidFill>
                <a:latin typeface="Times New Roman"/>
              </a:rPr>
              <a:t>Na sarkofagu je naknadno uklesan križ pa se pretpostavlja da se radi o kršćaninu, a moguće je i da je riječ o nekom od hrvatskih vladara.</a:t>
            </a:r>
            <a:endParaRPr b="0" lang="en-US" sz="2000" spc="-1" strike="noStrike">
              <a:solidFill>
                <a:srgbClr val="ffffff"/>
              </a:solidFill>
              <a:latin typeface="Book Antiqua"/>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0" name="TextShape 1"/>
          <p:cNvSpPr txBox="1"/>
          <p:nvPr/>
        </p:nvSpPr>
        <p:spPr>
          <a:xfrm>
            <a:off x="457200" y="274680"/>
            <a:ext cx="8229240" cy="1142640"/>
          </a:xfrm>
          <a:prstGeom prst="rect">
            <a:avLst/>
          </a:prstGeom>
          <a:noFill/>
          <a:ln>
            <a:noFill/>
          </a:ln>
        </p:spPr>
        <p:txBody>
          <a:bodyPr lIns="90000" rIns="90000" tIns="45000" bIns="45000" anchor="ctr">
            <a:normAutofit fontScale="67000"/>
          </a:bodyPr>
          <a:p>
            <a:pPr algn="ctr">
              <a:lnSpc>
                <a:spcPct val="100000"/>
              </a:lnSpc>
            </a:pPr>
            <a:br/>
            <a:r>
              <a:rPr b="0" lang="en-US" sz="3200" spc="-1" strike="noStrike">
                <a:solidFill>
                  <a:srgbClr val="000000"/>
                </a:solidFill>
                <a:latin typeface="Times New Roman"/>
              </a:rPr>
              <a:t>Marijin kip i ciborij iz 11.st., </a:t>
            </a:r>
            <a:br/>
            <a:r>
              <a:rPr b="0" lang="en-US" sz="3200" spc="-1" strike="noStrike">
                <a:solidFill>
                  <a:srgbClr val="000000"/>
                </a:solidFill>
                <a:latin typeface="Times New Roman"/>
              </a:rPr>
              <a:t>Biskupija</a:t>
            </a:r>
            <a:endParaRPr b="0" lang="en-US" sz="3200" spc="-1" strike="noStrike">
              <a:solidFill>
                <a:srgbClr val="ffffff"/>
              </a:solidFill>
              <a:latin typeface="Book Antiqua"/>
            </a:endParaRPr>
          </a:p>
        </p:txBody>
      </p:sp>
      <p:pic>
        <p:nvPicPr>
          <p:cNvPr id="341" name="Content Placeholder 6" descr=""/>
          <p:cNvPicPr/>
          <p:nvPr/>
        </p:nvPicPr>
        <p:blipFill>
          <a:blip r:embed="rId1"/>
          <a:stretch/>
        </p:blipFill>
        <p:spPr>
          <a:xfrm>
            <a:off x="779400" y="1600200"/>
            <a:ext cx="3394080" cy="4525560"/>
          </a:xfrm>
          <a:prstGeom prst="rect">
            <a:avLst/>
          </a:prstGeom>
          <a:ln>
            <a:noFill/>
          </a:ln>
          <a:effectLst>
            <a:reflection algn="bl" blurRad="12700" dir="5400000" dist="5000" endPos="30000" rotWithShape="0" stA="30000" sy="-100000"/>
          </a:effectLst>
          <a:scene3d>
            <a:camera prst="perspectiveContrastingLeftFacing">
              <a:rot lat="300000" lon="19800000" rev="0"/>
            </a:camera>
            <a:lightRig dir="t" rig="threePt">
              <a:rot lat="0" lon="0" rev="2700000"/>
            </a:lightRig>
          </a:scene3d>
          <a:sp3d>
            <a:bevelT w="63500" h="50800"/>
          </a:sp3d>
        </p:spPr>
      </p:pic>
      <p:pic>
        <p:nvPicPr>
          <p:cNvPr id="342" name="Content Placeholder 7" descr=""/>
          <p:cNvPicPr/>
          <p:nvPr/>
        </p:nvPicPr>
        <p:blipFill>
          <a:blip r:embed="rId2"/>
          <a:stretch/>
        </p:blipFill>
        <p:spPr>
          <a:xfrm>
            <a:off x="5029200" y="1905120"/>
            <a:ext cx="3394080" cy="4525560"/>
          </a:xfrm>
          <a:prstGeom prst="rect">
            <a:avLst/>
          </a:prstGeom>
          <a:ln>
            <a:noFill/>
          </a:ln>
          <a:effectLst>
            <a:outerShdw algn="tl" blurRad="190500" rotWithShape="0">
              <a:srgbClr val="000000">
                <a:alpha val="70000"/>
              </a:srgbClr>
            </a:outerShdw>
          </a:effectLst>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TextShape 1"/>
          <p:cNvSpPr txBox="1"/>
          <p:nvPr/>
        </p:nvSpPr>
        <p:spPr>
          <a:xfrm>
            <a:off x="457200" y="274680"/>
            <a:ext cx="8229240" cy="1142640"/>
          </a:xfrm>
          <a:prstGeom prst="rect">
            <a:avLst/>
          </a:prstGeom>
          <a:noFill/>
          <a:ln>
            <a:noFill/>
          </a:ln>
        </p:spPr>
        <p:txBody>
          <a:bodyPr lIns="90000" rIns="90000" tIns="45000" bIns="45000" anchor="ctr">
            <a:normAutofit/>
          </a:bodyPr>
          <a:p>
            <a:pPr algn="ctr">
              <a:lnSpc>
                <a:spcPct val="100000"/>
              </a:lnSpc>
            </a:pPr>
            <a:r>
              <a:rPr b="0" lang="en-US" sz="2800" spc="-1" strike="noStrike">
                <a:solidFill>
                  <a:srgbClr val="000000"/>
                </a:solidFill>
                <a:latin typeface="Times New Roman"/>
              </a:rPr>
              <a:t>Hrvati su na područje između Drave i Jadrana došli krajem 6. ili početkom 7.st. iz današnje južne Poljske.</a:t>
            </a:r>
            <a:endParaRPr b="0" lang="en-US" sz="2800" spc="-1" strike="noStrike">
              <a:solidFill>
                <a:srgbClr val="ffffff"/>
              </a:solidFill>
              <a:latin typeface="Book Antiqua"/>
            </a:endParaRPr>
          </a:p>
        </p:txBody>
      </p:sp>
      <p:sp>
        <p:nvSpPr>
          <p:cNvPr id="295" name="TextShape 2"/>
          <p:cNvSpPr txBox="1"/>
          <p:nvPr/>
        </p:nvSpPr>
        <p:spPr>
          <a:xfrm>
            <a:off x="0" y="2133720"/>
            <a:ext cx="8915040" cy="2133360"/>
          </a:xfrm>
          <a:prstGeom prst="rect">
            <a:avLst/>
          </a:prstGeom>
          <a:noFill/>
          <a:ln>
            <a:noFill/>
          </a:ln>
        </p:spPr>
        <p:txBody>
          <a:bodyPr lIns="90000" rIns="90000" tIns="45000" bIns="45000">
            <a:noAutofit/>
          </a:bodyPr>
          <a:p>
            <a:pPr marL="548640" indent="-411120" algn="ctr">
              <a:lnSpc>
                <a:spcPct val="100000"/>
              </a:lnSpc>
              <a:spcBef>
                <a:spcPts val="561"/>
              </a:spcBef>
            </a:pPr>
            <a:r>
              <a:rPr b="0" lang="hr-HR" sz="2800" spc="-1" strike="noStrike">
                <a:solidFill>
                  <a:srgbClr val="000000"/>
                </a:solidFill>
                <a:latin typeface="Times New Roman"/>
              </a:rPr>
              <a:t>Doselili su se kao ratnici,</a:t>
            </a:r>
            <a:endParaRPr b="0" lang="hr-HR" sz="2800" spc="-1" strike="noStrike">
              <a:latin typeface="Arial"/>
            </a:endParaRPr>
          </a:p>
          <a:p>
            <a:pPr marL="548640" indent="-411120" algn="ctr">
              <a:lnSpc>
                <a:spcPct val="100000"/>
              </a:lnSpc>
              <a:spcBef>
                <a:spcPts val="561"/>
              </a:spcBef>
            </a:pPr>
            <a:r>
              <a:rPr b="0" lang="hr-HR" sz="2800" spc="-1" strike="noStrike">
                <a:solidFill>
                  <a:srgbClr val="000000"/>
                </a:solidFill>
                <a:latin typeface="Times New Roman"/>
              </a:rPr>
              <a:t> </a:t>
            </a:r>
            <a:r>
              <a:rPr b="0" lang="hr-HR" sz="2800" spc="-1" strike="noStrike">
                <a:solidFill>
                  <a:srgbClr val="000000"/>
                </a:solidFill>
                <a:latin typeface="Times New Roman"/>
              </a:rPr>
              <a:t>ali ubrzo se počinju baviti poljoprivredom.</a:t>
            </a:r>
            <a:endParaRPr b="0" lang="hr-HR" sz="2800" spc="-1" strike="noStrike">
              <a:latin typeface="Arial"/>
            </a:endParaRPr>
          </a:p>
          <a:p>
            <a:pPr>
              <a:lnSpc>
                <a:spcPct val="100000"/>
              </a:lnSpc>
              <a:spcBef>
                <a:spcPts val="561"/>
              </a:spcBef>
            </a:pPr>
            <a:endParaRPr b="0" lang="hr-HR" sz="2800" spc="-1" strike="noStrike">
              <a:latin typeface="Arial"/>
            </a:endParaRPr>
          </a:p>
          <a:p>
            <a:pPr marL="548640" indent="-411120" algn="ctr">
              <a:lnSpc>
                <a:spcPct val="100000"/>
              </a:lnSpc>
              <a:spcBef>
                <a:spcPts val="561"/>
              </a:spcBef>
            </a:pPr>
            <a:r>
              <a:rPr b="0" lang="hr-HR" sz="2800" spc="-1" strike="noStrike">
                <a:solidFill>
                  <a:srgbClr val="000000"/>
                </a:solidFill>
                <a:latin typeface="Times New Roman"/>
              </a:rPr>
              <a:t>Osnivali su županije kojima upravljaju župani.</a:t>
            </a:r>
            <a:endParaRPr b="0" lang="hr-HR" sz="2800" spc="-1" strike="noStrike">
              <a:latin typeface="Arial"/>
            </a:endParaRPr>
          </a:p>
          <a:p>
            <a:pPr marL="548640" indent="-411120">
              <a:lnSpc>
                <a:spcPct val="100000"/>
              </a:lnSpc>
              <a:spcBef>
                <a:spcPts val="561"/>
              </a:spcBef>
            </a:pPr>
            <a:endParaRPr b="0" lang="hr-HR" sz="2800" spc="-1" strike="noStrike">
              <a:latin typeface="Arial"/>
            </a:endParaRPr>
          </a:p>
          <a:p>
            <a:pPr marL="548640" indent="-411120" algn="ctr">
              <a:lnSpc>
                <a:spcPct val="100000"/>
              </a:lnSpc>
              <a:spcBef>
                <a:spcPts val="561"/>
              </a:spcBef>
            </a:pPr>
            <a:r>
              <a:rPr b="0" lang="hr-HR" sz="2800" spc="-1" strike="noStrike">
                <a:solidFill>
                  <a:srgbClr val="000000"/>
                </a:solidFill>
                <a:latin typeface="Times New Roman"/>
              </a:rPr>
              <a:t>Vjerovali su u više bogova. Neki su bili dobri, a neki zli. Vjerovali su u različita tajanstvena bića, u vile, vještice i vukodlake.</a:t>
            </a:r>
            <a:endParaRPr b="0" lang="hr-HR" sz="28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3" name="TextShape 1"/>
          <p:cNvSpPr txBox="1"/>
          <p:nvPr/>
        </p:nvSpPr>
        <p:spPr>
          <a:xfrm>
            <a:off x="228600" y="152280"/>
            <a:ext cx="7009920" cy="1676160"/>
          </a:xfrm>
          <a:prstGeom prst="rect">
            <a:avLst/>
          </a:prstGeom>
          <a:noFill/>
          <a:ln>
            <a:noFill/>
          </a:ln>
        </p:spPr>
        <p:txBody>
          <a:bodyPr lIns="45720" rIns="45720" tIns="45000" bIns="0" anchor="b">
            <a:normAutofit/>
          </a:bodyPr>
          <a:p>
            <a:pPr algn="ctr">
              <a:lnSpc>
                <a:spcPct val="100000"/>
              </a:lnSpc>
            </a:pPr>
            <a:r>
              <a:rPr b="0" lang="en-US" sz="1400" spc="-1" strike="noStrike">
                <a:solidFill>
                  <a:srgbClr val="000000"/>
                </a:solidFill>
                <a:latin typeface="Times New Roman"/>
              </a:rPr>
              <a:t>Bašćanska ploča je jedan od najstarijih spomenika hrvatskog jezika.</a:t>
            </a:r>
            <a:br/>
            <a:r>
              <a:rPr b="0" lang="en-US" sz="1400" spc="-1" strike="noStrike">
                <a:solidFill>
                  <a:srgbClr val="000000"/>
                </a:solidFill>
                <a:latin typeface="Times New Roman"/>
              </a:rPr>
              <a:t>Na ploči je uklesan tekst od 13 redaka i 100 riječi. Pisan je glagoljicom oko 1100.g. </a:t>
            </a:r>
            <a:br/>
            <a:r>
              <a:rPr b="0" lang="en-US" sz="1400" spc="-1" strike="noStrike">
                <a:solidFill>
                  <a:srgbClr val="000000"/>
                </a:solidFill>
                <a:latin typeface="Times New Roman"/>
              </a:rPr>
              <a:t>Na kamenoj ploči piše da su naši predci svoj rad i život uvijek stavljali pod zaštitu Boga Oca, Sina i Duha Svetoga.</a:t>
            </a:r>
            <a:br/>
            <a:r>
              <a:rPr b="0" lang="en-US" sz="1400" spc="-1" strike="noStrike">
                <a:solidFill>
                  <a:srgbClr val="000000"/>
                </a:solidFill>
                <a:latin typeface="Times New Roman"/>
              </a:rPr>
              <a:t>Na njoj također piše da je zemljište za crkvu, u kojoj se ploča nalazi, darovao kralj Zvonimir. Ploča se nalazila u crkvi sv. Lucije kod Baške na otoku Krku.</a:t>
            </a:r>
            <a:endParaRPr b="0" lang="en-US" sz="1400" spc="-1" strike="noStrike">
              <a:solidFill>
                <a:srgbClr val="ffffff"/>
              </a:solidFill>
              <a:latin typeface="Book Antiqua"/>
            </a:endParaRPr>
          </a:p>
        </p:txBody>
      </p:sp>
      <p:sp>
        <p:nvSpPr>
          <p:cNvPr id="344" name="CustomShape 2"/>
          <p:cNvSpPr/>
          <p:nvPr/>
        </p:nvSpPr>
        <p:spPr>
          <a:xfrm>
            <a:off x="0" y="1371600"/>
            <a:ext cx="8381520" cy="5486040"/>
          </a:xfrm>
          <a:prstGeom prst="roundRect">
            <a:avLst>
              <a:gd name="adj" fmla="val 16667"/>
            </a:avLst>
          </a:prstGeom>
          <a:blipFill rotWithShape="0">
            <a:blip r:embed="rId1"/>
            <a:stretch>
              <a:fillRect l="0" t="39166" r="0" b="39166"/>
            </a:stretch>
          </a:blipFill>
          <a:ln w="44280">
            <a:noFill/>
          </a:ln>
          <a:effectLst>
            <a:outerShdw algn="tl" blurRad="152400" dir="868217" dist="11525" kx="110000" ky="200000" rotWithShape="0" sy="98000">
              <a:srgbClr val="000000">
                <a:alpha val="30000"/>
              </a:srgbClr>
            </a:outerShdw>
          </a:effectLst>
          <a:scene3d>
            <a:camera prst="perspectiveRelaxed">
              <a:rot lat="19800000" lon="1200000" rev="20820000"/>
            </a:camera>
            <a:lightRig dir="t" rig="threePt"/>
          </a:scene3d>
          <a:sp3d contourW="6350" prstMaterial="matte">
            <a:bevelT w="101600" h="101600"/>
            <a:contourClr>
              <a:srgbClr val="969696"/>
            </a:contourClr>
          </a:sp3d>
        </p:spPr>
        <p:style>
          <a:lnRef idx="0"/>
          <a:fillRef idx="0"/>
          <a:effectRef idx="0"/>
          <a:fontRef idx="minor"/>
        </p:style>
      </p:sp>
      <p:sp>
        <p:nvSpPr>
          <p:cNvPr id="345" name="TextShape 3"/>
          <p:cNvSpPr txBox="1"/>
          <p:nvPr/>
        </p:nvSpPr>
        <p:spPr>
          <a:xfrm>
            <a:off x="1828800" y="1600200"/>
            <a:ext cx="5486040" cy="96480"/>
          </a:xfrm>
          <a:prstGeom prst="rect">
            <a:avLst/>
          </a:prstGeom>
          <a:noFill/>
          <a:ln>
            <a:noFill/>
          </a:ln>
        </p:spPr>
        <p:txBody>
          <a:bodyPr lIns="45720" rIns="45720" bIns="45000">
            <a:normAutofit/>
          </a:bodyPr>
          <a:p>
            <a:endParaRPr b="0" lang="en-US" sz="2800" spc="-1" strike="noStrike">
              <a:solidFill>
                <a:srgbClr val="ffffff"/>
              </a:solidFill>
              <a:latin typeface="Book Antiqua"/>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6" name="TextShape 1"/>
          <p:cNvSpPr txBox="1"/>
          <p:nvPr/>
        </p:nvSpPr>
        <p:spPr>
          <a:xfrm>
            <a:off x="457200" y="274680"/>
            <a:ext cx="8229240" cy="5820840"/>
          </a:xfrm>
          <a:prstGeom prst="rect">
            <a:avLst/>
          </a:prstGeom>
          <a:noFill/>
          <a:ln>
            <a:noFill/>
          </a:ln>
        </p:spPr>
        <p:txBody>
          <a:bodyPr lIns="90000" rIns="90000" tIns="45000" bIns="45000" anchor="ctr">
            <a:normAutofit fontScale="33000"/>
          </a:bodyPr>
          <a:p>
            <a:pPr algn="ctr">
              <a:lnSpc>
                <a:spcPct val="100000"/>
              </a:lnSpc>
            </a:pPr>
            <a:br/>
            <a:br/>
            <a:br/>
            <a:br/>
            <a:br/>
            <a:br/>
            <a:br/>
            <a:r>
              <a:rPr b="1" lang="en-US" sz="3100" spc="-1" strike="noStrike">
                <a:solidFill>
                  <a:srgbClr val="000000"/>
                </a:solidFill>
                <a:latin typeface="Times New Roman"/>
              </a:rPr>
              <a:t>Zavjetna molitva Hrvata katolika</a:t>
            </a:r>
            <a:br/>
            <a:br/>
            <a:br/>
            <a:r>
              <a:rPr b="1" lang="en-US" sz="3100" spc="-1" strike="noStrike">
                <a:solidFill>
                  <a:srgbClr val="000000"/>
                </a:solidFill>
                <a:latin typeface="Times New Roman"/>
              </a:rPr>
              <a:t>Čvrsto vjerujem u Boga Oca i Sina i Duha Svetoga.</a:t>
            </a:r>
            <a:br/>
            <a:r>
              <a:rPr b="1" lang="en-US" sz="3100" spc="-1" strike="noStrike">
                <a:solidFill>
                  <a:srgbClr val="000000"/>
                </a:solidFill>
                <a:latin typeface="Times New Roman"/>
              </a:rPr>
              <a:t>Životom želim potvrditi svoj krsni savez s Bogom i tako obnoviti sveti pradjedovski zavjet vjere u Isusa Krista i vjernosti Katoličkoj crkvi. </a:t>
            </a:r>
            <a:br/>
            <a:r>
              <a:rPr b="1" lang="en-US" sz="3100" spc="-1" strike="noStrike">
                <a:solidFill>
                  <a:srgbClr val="000000"/>
                </a:solidFill>
                <a:latin typeface="Times New Roman"/>
              </a:rPr>
              <a:t>Svoju odluku polažem u bezgrješno Srce Presvete Bogorodice Marije.</a:t>
            </a:r>
            <a:br/>
            <a:r>
              <a:rPr b="1" lang="en-US" sz="3100" spc="-1" strike="noStrike">
                <a:solidFill>
                  <a:srgbClr val="000000"/>
                </a:solidFill>
                <a:latin typeface="Times New Roman"/>
              </a:rPr>
              <a:t>Amen.</a:t>
            </a:r>
            <a:br/>
            <a:br/>
            <a:br/>
            <a:br/>
            <a:br/>
            <a:br/>
            <a:endParaRPr b="0" lang="en-US" sz="3100" spc="-1" strike="noStrike">
              <a:solidFill>
                <a:srgbClr val="ffffff"/>
              </a:solidFill>
              <a:latin typeface="Book Antiqua"/>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TextShape 1"/>
          <p:cNvSpPr txBox="1"/>
          <p:nvPr/>
        </p:nvSpPr>
        <p:spPr>
          <a:xfrm>
            <a:off x="457200" y="274680"/>
            <a:ext cx="8229240" cy="1142640"/>
          </a:xfrm>
          <a:prstGeom prst="rect">
            <a:avLst/>
          </a:prstGeom>
          <a:noFill/>
          <a:ln>
            <a:noFill/>
          </a:ln>
        </p:spPr>
        <p:txBody>
          <a:bodyPr lIns="90000" rIns="90000" tIns="45000" bIns="45000" anchor="ctr">
            <a:noAutofit/>
          </a:bodyPr>
          <a:p>
            <a:pPr algn="ctr">
              <a:lnSpc>
                <a:spcPct val="100000"/>
              </a:lnSpc>
            </a:pPr>
            <a:br/>
            <a:br/>
            <a:br/>
            <a:br/>
            <a:br/>
            <a:r>
              <a:rPr b="0" lang="en-US" sz="1800" spc="-1" strike="noStrike">
                <a:solidFill>
                  <a:srgbClr val="000000"/>
                </a:solidFill>
                <a:latin typeface="Times New Roman"/>
              </a:rPr>
              <a:t> </a:t>
            </a:r>
            <a:r>
              <a:rPr b="0" lang="en-US" sz="1800" spc="-1" strike="noStrike">
                <a:solidFill>
                  <a:srgbClr val="000000"/>
                </a:solidFill>
                <a:latin typeface="Times New Roman"/>
              </a:rPr>
              <a:t>Hrvati prihvaćaju kršćanstvo, ali taj proces traje polako.</a:t>
            </a:r>
            <a:br/>
            <a:r>
              <a:rPr b="0" lang="en-US" sz="1800" spc="-1" strike="noStrike">
                <a:solidFill>
                  <a:srgbClr val="000000"/>
                </a:solidFill>
                <a:latin typeface="Times New Roman"/>
              </a:rPr>
              <a:t>Naši predci su od početka ispovijedali vjeru u presveto Trojstvo,</a:t>
            </a:r>
            <a:br/>
            <a:r>
              <a:rPr b="0" lang="en-US" sz="1800" spc="-1" strike="noStrike">
                <a:solidFill>
                  <a:srgbClr val="000000"/>
                </a:solidFill>
                <a:latin typeface="Times New Roman"/>
              </a:rPr>
              <a:t> a proces pokrštenja je završio u 9.st. </a:t>
            </a:r>
            <a:br/>
            <a:r>
              <a:rPr b="0" lang="en-US" sz="1800" spc="-1" strike="noStrike">
                <a:solidFill>
                  <a:srgbClr val="000000"/>
                </a:solidFill>
                <a:latin typeface="Times New Roman"/>
              </a:rPr>
              <a:t>Hrvati su jedini katolički narod u Europi  koji je od početka 10.st. slavio misu na svojem narodnom jeziku.</a:t>
            </a:r>
            <a:br/>
            <a:r>
              <a:rPr b="0" lang="en-US" sz="1800" spc="-1" strike="noStrike">
                <a:solidFill>
                  <a:srgbClr val="000000"/>
                </a:solidFill>
                <a:latin typeface="Times New Roman"/>
              </a:rPr>
              <a:t>Zato  su postojale posebne knjige na hrvatskom jeziku koje su se upotrebljavale za misu i druge obrede. Neke od tih knjiga zovu se </a:t>
            </a:r>
            <a:r>
              <a:rPr b="1" lang="en-US" sz="1800" spc="-1" strike="noStrike">
                <a:solidFill>
                  <a:srgbClr val="000000"/>
                </a:solidFill>
                <a:latin typeface="Times New Roman"/>
              </a:rPr>
              <a:t>glagoljski misali</a:t>
            </a:r>
            <a:r>
              <a:rPr b="0" lang="en-US" sz="1800" spc="-1" strike="noStrike">
                <a:solidFill>
                  <a:srgbClr val="000000"/>
                </a:solidFill>
                <a:latin typeface="Times New Roman"/>
              </a:rPr>
              <a:t>.</a:t>
            </a:r>
            <a:endParaRPr b="0" lang="en-US" sz="1800" spc="-1" strike="noStrike">
              <a:solidFill>
                <a:srgbClr val="ffffff"/>
              </a:solidFill>
              <a:latin typeface="Book Antiqua"/>
            </a:endParaRPr>
          </a:p>
        </p:txBody>
      </p:sp>
      <p:sp>
        <p:nvSpPr>
          <p:cNvPr id="297" name="CustomShape 2"/>
          <p:cNvSpPr/>
          <p:nvPr/>
        </p:nvSpPr>
        <p:spPr>
          <a:xfrm>
            <a:off x="380880" y="3048120"/>
            <a:ext cx="4343040" cy="3809520"/>
          </a:xfrm>
          <a:prstGeom prst="ellipse">
            <a:avLst/>
          </a:prstGeom>
          <a:blipFill rotWithShape="0">
            <a:blip r:embed="rId1"/>
            <a:stretch>
              <a:fillRect/>
            </a:stretch>
          </a:blipFill>
          <a:ln>
            <a:noFill/>
          </a:ln>
          <a:effectLst>
            <a:softEdge rad="112500"/>
          </a:effectLst>
        </p:spPr>
        <p:style>
          <a:lnRef idx="0"/>
          <a:fillRef idx="0"/>
          <a:effectRef idx="0"/>
          <a:fontRef idx="minor"/>
        </p:style>
      </p:sp>
      <p:sp>
        <p:nvSpPr>
          <p:cNvPr id="298" name="CustomShape 3"/>
          <p:cNvSpPr/>
          <p:nvPr/>
        </p:nvSpPr>
        <p:spPr>
          <a:xfrm>
            <a:off x="5562720" y="2819520"/>
            <a:ext cx="2437920" cy="3809520"/>
          </a:xfrm>
          <a:prstGeom prst="roundRect">
            <a:avLst>
              <a:gd name="adj" fmla="val 16667"/>
            </a:avLst>
          </a:prstGeom>
          <a:blipFill rotWithShape="0">
            <a:blip r:embed="rId2"/>
            <a:stretch>
              <a:fillRect/>
            </a:stretch>
          </a:blipFill>
          <a:ln>
            <a:noFill/>
          </a:ln>
          <a:effectLst>
            <a:outerShdw algn="tl" blurRad="152400" dir="868217" dist="11525" kx="110000" ky="200000" rotWithShape="0" sy="98000">
              <a:srgbClr val="000000">
                <a:alpha val="30000"/>
              </a:srgbClr>
            </a:outerShdw>
          </a:effectLst>
          <a:scene3d>
            <a:camera prst="perspectiveRelaxed">
              <a:rot lat="19800000" lon="1200000" rev="20820000"/>
            </a:camera>
            <a:lightRig dir="t" rig="threePt"/>
          </a:scene3d>
          <a:sp3d contourW="6350" prstMaterial="matte">
            <a:bevelT w="101600" h="101600"/>
            <a:contourClr>
              <a:srgbClr val="969696"/>
            </a:contourClr>
          </a:sp3d>
        </p:spPr>
        <p:style>
          <a:lnRef idx="0"/>
          <a:fillRef idx="0"/>
          <a:effectRef idx="0"/>
          <a:fontRef idx="minor"/>
        </p:style>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299" name="TextShape 1"/>
          <p:cNvSpPr txBox="1"/>
          <p:nvPr/>
        </p:nvSpPr>
        <p:spPr>
          <a:xfrm>
            <a:off x="457200" y="304920"/>
            <a:ext cx="8229240" cy="2468160"/>
          </a:xfrm>
          <a:prstGeom prst="rect">
            <a:avLst/>
          </a:prstGeom>
          <a:noFill/>
          <a:ln>
            <a:noFill/>
          </a:ln>
        </p:spPr>
        <p:txBody>
          <a:bodyPr lIns="90000" rIns="90000" tIns="45000" bIns="45000" anchor="ctr">
            <a:noAutofit/>
          </a:bodyPr>
          <a:p>
            <a:pPr algn="ctr">
              <a:lnSpc>
                <a:spcPct val="100000"/>
              </a:lnSpc>
            </a:pPr>
            <a:br/>
            <a:br/>
            <a:br/>
            <a:r>
              <a:rPr b="0" lang="en-US" sz="2800" spc="-1" strike="noStrike">
                <a:solidFill>
                  <a:srgbClr val="000000"/>
                </a:solidFill>
                <a:latin typeface="Times New Roman"/>
              </a:rPr>
              <a:t>Grad</a:t>
            </a:r>
            <a:r>
              <a:rPr b="1" lang="en-US" sz="2800" spc="-1" strike="noStrike">
                <a:solidFill>
                  <a:srgbClr val="8facdd"/>
                </a:solidFill>
                <a:latin typeface="Times New Roman"/>
              </a:rPr>
              <a:t> </a:t>
            </a:r>
            <a:r>
              <a:rPr b="0" lang="en-US" sz="2800" spc="-1" strike="noStrike">
                <a:solidFill>
                  <a:srgbClr val="000000"/>
                </a:solidFill>
                <a:latin typeface="Times New Roman"/>
              </a:rPr>
              <a:t>Solin je prvotno postojao pod imenom Salona i bio je grčka kolonija osnovana u 3.st.pr.Kr., a zatim i rimska.</a:t>
            </a:r>
            <a:br/>
            <a:r>
              <a:rPr b="0" lang="en-US" sz="2800" spc="-1" strike="noStrike">
                <a:solidFill>
                  <a:srgbClr val="000000"/>
                </a:solidFill>
                <a:latin typeface="Times New Roman"/>
              </a:rPr>
              <a:t> Salona je imala 60 000 stanovnika i bila je četvrti po veličini grad u Rimskome Carstvu. </a:t>
            </a:r>
            <a:br/>
            <a:r>
              <a:rPr b="0" lang="en-US" sz="2800" spc="-1" strike="noStrike">
                <a:solidFill>
                  <a:srgbClr val="000000"/>
                </a:solidFill>
                <a:latin typeface="Times New Roman"/>
              </a:rPr>
              <a:t>Bila je središte provincije Ilirik, a kasnije i nadbiskupsko središte ovih krajeva. </a:t>
            </a:r>
            <a:br/>
            <a:r>
              <a:rPr b="0" lang="en-US" sz="2800" spc="-1" strike="noStrike">
                <a:solidFill>
                  <a:srgbClr val="000000"/>
                </a:solidFill>
                <a:latin typeface="Times New Roman"/>
              </a:rPr>
              <a:t>Navodi se  kao mjesto prvih pokrštavanja Hrvata.</a:t>
            </a:r>
            <a:endParaRPr b="0" lang="en-US" sz="2800" spc="-1" strike="noStrike">
              <a:solidFill>
                <a:srgbClr val="ffffff"/>
              </a:solidFill>
              <a:latin typeface="Book Antiqua"/>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0" name="TextShape 1"/>
          <p:cNvSpPr txBox="1"/>
          <p:nvPr/>
        </p:nvSpPr>
        <p:spPr>
          <a:xfrm>
            <a:off x="457200" y="274680"/>
            <a:ext cx="8229240" cy="1477440"/>
          </a:xfrm>
          <a:prstGeom prst="rect">
            <a:avLst/>
          </a:prstGeom>
          <a:noFill/>
          <a:ln>
            <a:noFill/>
          </a:ln>
        </p:spPr>
        <p:txBody>
          <a:bodyPr lIns="90000" rIns="90000" tIns="45000" bIns="45000" anchor="ctr">
            <a:normAutofit/>
          </a:bodyPr>
          <a:p>
            <a:pPr algn="ctr">
              <a:lnSpc>
                <a:spcPct val="100000"/>
              </a:lnSpc>
            </a:pPr>
            <a:r>
              <a:rPr b="0" lang="en-US" sz="3200" spc="-1" strike="noStrike">
                <a:solidFill>
                  <a:srgbClr val="000000"/>
                </a:solidFill>
                <a:latin typeface="Times New Roman"/>
              </a:rPr>
              <a:t>Ostaci bazilike u Saloni iz 6. st. i njezina kompjuterska konstrukcija.</a:t>
            </a:r>
            <a:endParaRPr b="0" lang="en-US" sz="3200" spc="-1" strike="noStrike">
              <a:solidFill>
                <a:srgbClr val="ffffff"/>
              </a:solidFill>
              <a:latin typeface="Book Antiqua"/>
            </a:endParaRPr>
          </a:p>
        </p:txBody>
      </p:sp>
      <p:pic>
        <p:nvPicPr>
          <p:cNvPr id="301" name="Content Placeholder 4" descr=""/>
          <p:cNvPicPr/>
          <p:nvPr/>
        </p:nvPicPr>
        <p:blipFill>
          <a:blip r:embed="rId1"/>
          <a:stretch/>
        </p:blipFill>
        <p:spPr>
          <a:xfrm>
            <a:off x="609480" y="2362320"/>
            <a:ext cx="3733560" cy="3123720"/>
          </a:xfrm>
          <a:prstGeom prst="rect">
            <a:avLst/>
          </a:prstGeom>
          <a:ln>
            <a:noFill/>
          </a:ln>
          <a:effectLst>
            <a:outerShdw algn="tl" blurRad="190500" rotWithShape="0">
              <a:srgbClr val="000000">
                <a:alpha val="70000"/>
              </a:srgbClr>
            </a:outerShdw>
          </a:effectLst>
        </p:spPr>
      </p:pic>
      <p:sp>
        <p:nvSpPr>
          <p:cNvPr id="302" name="CustomShape 2"/>
          <p:cNvSpPr/>
          <p:nvPr/>
        </p:nvSpPr>
        <p:spPr>
          <a:xfrm>
            <a:off x="4952880" y="3429000"/>
            <a:ext cx="3733560" cy="2895120"/>
          </a:xfrm>
          <a:prstGeom prst="roundRect">
            <a:avLst>
              <a:gd name="adj" fmla="val 16667"/>
            </a:avLst>
          </a:prstGeom>
          <a:blipFill rotWithShape="0">
            <a:blip r:embed="rId2"/>
            <a:stretch>
              <a:fillRect/>
            </a:stretch>
          </a:blipFill>
          <a:ln>
            <a:noFill/>
          </a:ln>
          <a:effectLst>
            <a:outerShdw algn="tl" blurRad="152400" dir="868217" dist="11525" kx="110000" ky="200000" rotWithShape="0" sy="98000">
              <a:srgbClr val="000000">
                <a:alpha val="30000"/>
              </a:srgbClr>
            </a:outerShdw>
          </a:effectLst>
          <a:scene3d>
            <a:camera prst="perspectiveRelaxed">
              <a:rot lat="19800000" lon="1200000" rev="20820000"/>
            </a:camera>
            <a:lightRig dir="t" rig="threePt"/>
          </a:scene3d>
          <a:sp3d contourW="6350" prstMaterial="matte">
            <a:bevelT w="101600" h="101600"/>
            <a:contourClr>
              <a:srgbClr val="969696"/>
            </a:contourClr>
          </a:sp3d>
        </p:spPr>
        <p:style>
          <a:lnRef idx="0"/>
          <a:fillRef idx="0"/>
          <a:effectRef idx="0"/>
          <a:fontRef idx="minor"/>
        </p:style>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TextShape 1"/>
          <p:cNvSpPr txBox="1"/>
          <p:nvPr/>
        </p:nvSpPr>
        <p:spPr>
          <a:xfrm>
            <a:off x="457200" y="274680"/>
            <a:ext cx="8229240" cy="1142640"/>
          </a:xfrm>
          <a:prstGeom prst="rect">
            <a:avLst/>
          </a:prstGeom>
          <a:noFill/>
          <a:ln>
            <a:noFill/>
          </a:ln>
        </p:spPr>
        <p:txBody>
          <a:bodyPr lIns="90000" rIns="90000" tIns="45000" bIns="45000" anchor="ctr">
            <a:normAutofit/>
          </a:bodyPr>
          <a:p>
            <a:pPr algn="ctr">
              <a:lnSpc>
                <a:spcPct val="100000"/>
              </a:lnSpc>
            </a:pPr>
            <a:r>
              <a:rPr b="1" lang="en-US" sz="4100" spc="-1" strike="noStrike">
                <a:solidFill>
                  <a:srgbClr val="8facdd"/>
                </a:solidFill>
                <a:latin typeface="Lucida Sans"/>
              </a:rPr>
              <a:t> </a:t>
            </a:r>
            <a:r>
              <a:rPr b="0" lang="en-US" sz="3100" spc="-1" strike="noStrike">
                <a:solidFill>
                  <a:srgbClr val="000000"/>
                </a:solidFill>
                <a:latin typeface="Times New Roman"/>
              </a:rPr>
              <a:t>Prvi solinski biskup bio je sv. Dujam, </a:t>
            </a:r>
            <a:br/>
            <a:r>
              <a:rPr b="0" lang="en-US" sz="3100" spc="-1" strike="noStrike">
                <a:solidFill>
                  <a:srgbClr val="000000"/>
                </a:solidFill>
                <a:latin typeface="Times New Roman"/>
              </a:rPr>
              <a:t>a grob mu se nalazi pokraj bazilike.</a:t>
            </a:r>
            <a:endParaRPr b="0" lang="en-US" sz="3100" spc="-1" strike="noStrike">
              <a:solidFill>
                <a:srgbClr val="ffffff"/>
              </a:solidFill>
              <a:latin typeface="Book Antiqua"/>
            </a:endParaRPr>
          </a:p>
        </p:txBody>
      </p:sp>
      <p:pic>
        <p:nvPicPr>
          <p:cNvPr id="304" name="Content Placeholder 4" descr=""/>
          <p:cNvPicPr/>
          <p:nvPr/>
        </p:nvPicPr>
        <p:blipFill>
          <a:blip r:embed="rId1"/>
          <a:stretch/>
        </p:blipFill>
        <p:spPr>
          <a:xfrm>
            <a:off x="1066680" y="2133720"/>
            <a:ext cx="3250800" cy="2437920"/>
          </a:xfrm>
          <a:prstGeom prst="rect">
            <a:avLst/>
          </a:prstGeom>
          <a:ln>
            <a:noFill/>
          </a:ln>
          <a:effectLst>
            <a:outerShdw algn="tl" blurRad="292100" dir="2700000" dist="139498" rotWithShape="0">
              <a:srgbClr val="333333">
                <a:alpha val="65000"/>
              </a:srgbClr>
            </a:outerShdw>
          </a:effectLst>
        </p:spPr>
      </p:pic>
      <p:pic>
        <p:nvPicPr>
          <p:cNvPr id="305" name="Content Placeholder 5" descr=""/>
          <p:cNvPicPr/>
          <p:nvPr/>
        </p:nvPicPr>
        <p:blipFill>
          <a:blip r:embed="rId2"/>
          <a:stretch/>
        </p:blipFill>
        <p:spPr>
          <a:xfrm>
            <a:off x="4952880" y="3809880"/>
            <a:ext cx="3250800" cy="2437920"/>
          </a:xfrm>
          <a:prstGeom prst="rect">
            <a:avLst/>
          </a:prstGeom>
          <a:ln>
            <a:noFill/>
          </a:ln>
          <a:effectLst>
            <a:outerShdw algn="tl" blurRad="292100" dir="2700000" dist="139498" rotWithShape="0">
              <a:srgbClr val="333333">
                <a:alpha val="65000"/>
              </a:srgbClr>
            </a:outerShdw>
          </a:effectLst>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6" name="TextShape 1"/>
          <p:cNvSpPr txBox="1"/>
          <p:nvPr/>
        </p:nvSpPr>
        <p:spPr>
          <a:xfrm>
            <a:off x="457200" y="272880"/>
            <a:ext cx="3007800" cy="1161720"/>
          </a:xfrm>
          <a:prstGeom prst="rect">
            <a:avLst/>
          </a:prstGeom>
          <a:noFill/>
          <a:ln>
            <a:noFill/>
          </a:ln>
        </p:spPr>
        <p:txBody>
          <a:bodyPr lIns="90000" rIns="90000" tIns="45000" bIns="45000" anchor="b">
            <a:normAutofit/>
          </a:bodyPr>
          <a:p>
            <a:pPr>
              <a:lnSpc>
                <a:spcPct val="100000"/>
              </a:lnSpc>
            </a:pPr>
            <a:br/>
            <a:endParaRPr b="0" lang="en-US" sz="1800" spc="-1" strike="noStrike">
              <a:solidFill>
                <a:srgbClr val="ffffff"/>
              </a:solidFill>
              <a:latin typeface="Book Antiqua"/>
            </a:endParaRPr>
          </a:p>
        </p:txBody>
      </p:sp>
      <p:sp>
        <p:nvSpPr>
          <p:cNvPr id="307" name="TextShape 2"/>
          <p:cNvSpPr txBox="1"/>
          <p:nvPr/>
        </p:nvSpPr>
        <p:spPr>
          <a:xfrm>
            <a:off x="457200" y="609480"/>
            <a:ext cx="3007800" cy="5516280"/>
          </a:xfrm>
          <a:prstGeom prst="rect">
            <a:avLst/>
          </a:prstGeom>
          <a:noFill/>
          <a:ln>
            <a:noFill/>
          </a:ln>
        </p:spPr>
        <p:txBody>
          <a:bodyPr lIns="90000" rIns="90000" tIns="45000" bIns="45000">
            <a:normAutofit/>
          </a:bodyPr>
          <a:p>
            <a:pPr algn="ctr">
              <a:lnSpc>
                <a:spcPct val="100000"/>
              </a:lnSpc>
              <a:spcBef>
                <a:spcPts val="400"/>
              </a:spcBef>
            </a:pPr>
            <a:r>
              <a:rPr b="0" lang="en-US" sz="2000" spc="-1" strike="noStrike">
                <a:solidFill>
                  <a:srgbClr val="000000"/>
                </a:solidFill>
                <a:latin typeface="Times New Roman"/>
              </a:rPr>
              <a:t>Višeslavova krstionica naziv je kamene krstionice na kojoj se spominje knez Višeslav. </a:t>
            </a:r>
            <a:br/>
            <a:r>
              <a:rPr b="0" lang="en-US" sz="2000" spc="-1" strike="noStrike">
                <a:solidFill>
                  <a:srgbClr val="000000"/>
                </a:solidFill>
                <a:latin typeface="Times New Roman"/>
              </a:rPr>
              <a:t>Dao ju je izraditi svećenik Ivan oko 800.g.</a:t>
            </a:r>
            <a:r>
              <a:rPr b="0" lang="en-US" sz="2000" spc="-1" strike="noStrike">
                <a:solidFill>
                  <a:srgbClr val="ffffff"/>
                </a:solidFill>
                <a:latin typeface="Times New Roman"/>
              </a:rPr>
              <a:t> </a:t>
            </a:r>
            <a:br/>
            <a:r>
              <a:rPr b="0" lang="en-US" sz="2000" spc="-1" strike="noStrike">
                <a:solidFill>
                  <a:srgbClr val="000000"/>
                </a:solidFill>
                <a:latin typeface="Times New Roman"/>
              </a:rPr>
              <a:t>Isklesana je iz bloka mramora, </a:t>
            </a:r>
            <a:br/>
            <a:r>
              <a:rPr b="0" lang="en-US" sz="2000" spc="-1" strike="noStrike">
                <a:solidFill>
                  <a:srgbClr val="000000"/>
                </a:solidFill>
                <a:latin typeface="Times New Roman"/>
              </a:rPr>
              <a:t>a ima šesterostranični oblik visine 90 cm i promjera otvora 120 cm.</a:t>
            </a:r>
            <a:br/>
            <a:r>
              <a:rPr b="0" lang="en-US" sz="2000" spc="-1" strike="noStrike">
                <a:solidFill>
                  <a:srgbClr val="000000"/>
                </a:solidFill>
                <a:latin typeface="Times New Roman"/>
              </a:rPr>
              <a:t>Pretpostavlja se da je prvotno bila u gradiću Ninu.</a:t>
            </a:r>
            <a:br/>
            <a:r>
              <a:rPr b="0" lang="en-US" sz="2000" spc="-1" strike="noStrike">
                <a:solidFill>
                  <a:srgbClr val="000000"/>
                </a:solidFill>
                <a:latin typeface="Times New Roman"/>
              </a:rPr>
              <a:t>Simbol je krštenja Hrvata koje je započelo u 7.st.</a:t>
            </a:r>
            <a:br/>
            <a:endParaRPr b="0" lang="en-US" sz="2000" spc="-1" strike="noStrike">
              <a:solidFill>
                <a:srgbClr val="ffffff"/>
              </a:solidFill>
              <a:latin typeface="Book Antiqua"/>
            </a:endParaRPr>
          </a:p>
        </p:txBody>
      </p:sp>
      <p:pic>
        <p:nvPicPr>
          <p:cNvPr id="308" name="Content Placeholder 6" descr=""/>
          <p:cNvPicPr/>
          <p:nvPr/>
        </p:nvPicPr>
        <p:blipFill>
          <a:blip r:embed="rId1"/>
          <a:stretch/>
        </p:blipFill>
        <p:spPr>
          <a:xfrm>
            <a:off x="4040280" y="494640"/>
            <a:ext cx="4181040" cy="5409720"/>
          </a:xfrm>
          <a:prstGeom prst="rect">
            <a:avLst/>
          </a:prstGeom>
          <a:ln w="190440">
            <a:solidFill>
              <a:srgbClr val="ffffff"/>
            </a:solidFill>
            <a:round/>
          </a:ln>
          <a:effectLst>
            <a:outerShdw algn="tl" blurRad="36195" dir="11400479" dist="12429" rotWithShape="0">
              <a:srgbClr val="000000">
                <a:alpha val="33000"/>
              </a:srgbClr>
            </a:outerShdw>
          </a:effectLst>
          <a:scene3d>
            <a:camera prst="perspectiveContrastingLeftFacing">
              <a:rot lat="540000" lon="2100000" rev="0"/>
            </a:camera>
            <a:lightRig dir="t" rig="soft"/>
          </a:scene3d>
          <a:sp3d contourW="12700" prstMaterial="matte">
            <a:bevelT w="63500" h="50800"/>
            <a:contourClr>
              <a:srgbClr val="c0c0c0"/>
            </a:contourClr>
          </a:sp3d>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TextShape 1"/>
          <p:cNvSpPr txBox="1"/>
          <p:nvPr/>
        </p:nvSpPr>
        <p:spPr>
          <a:xfrm>
            <a:off x="457200" y="274680"/>
            <a:ext cx="8229240" cy="2239560"/>
          </a:xfrm>
          <a:prstGeom prst="rect">
            <a:avLst/>
          </a:prstGeom>
          <a:noFill/>
          <a:ln>
            <a:noFill/>
          </a:ln>
        </p:spPr>
        <p:txBody>
          <a:bodyPr lIns="90000" rIns="90000" tIns="45000" bIns="45000" anchor="ctr">
            <a:normAutofit fontScale="31000"/>
          </a:bodyPr>
          <a:p>
            <a:pPr algn="ctr">
              <a:lnSpc>
                <a:spcPct val="100000"/>
              </a:lnSpc>
            </a:pPr>
            <a:br/>
            <a:br/>
            <a:br/>
            <a:br/>
            <a:r>
              <a:rPr b="0" lang="en-US" sz="3100" spc="-1" strike="noStrike">
                <a:solidFill>
                  <a:srgbClr val="000000"/>
                </a:solidFill>
                <a:latin typeface="Times New Roman"/>
              </a:rPr>
              <a:t>Na nekoliko groblja u Cetinskoj krajini i nigdje drugdje na prostoru hrvatske kneževine/kraljevine pronađeni su ovi urezani križevi.</a:t>
            </a:r>
            <a:br/>
            <a:r>
              <a:rPr b="0" lang="en-US" sz="3100" spc="-1" strike="noStrike">
                <a:solidFill>
                  <a:srgbClr val="000000"/>
                </a:solidFill>
                <a:latin typeface="Times New Roman"/>
              </a:rPr>
              <a:t> Bio je to običaj lokalnog stanovništva iz vremena pokrštavanja Hrvata, a datira iz 9.st.</a:t>
            </a:r>
            <a:br/>
            <a:br/>
            <a:br/>
            <a:br/>
            <a:br/>
            <a:endParaRPr b="0" lang="en-US" sz="3100" spc="-1" strike="noStrike">
              <a:solidFill>
                <a:srgbClr val="ffffff"/>
              </a:solidFill>
              <a:latin typeface="Book Antiqua"/>
            </a:endParaRPr>
          </a:p>
        </p:txBody>
      </p:sp>
      <p:pic>
        <p:nvPicPr>
          <p:cNvPr id="310" name="Content Placeholder 6" descr=""/>
          <p:cNvPicPr/>
          <p:nvPr/>
        </p:nvPicPr>
        <p:blipFill>
          <a:blip r:embed="rId1"/>
          <a:stretch/>
        </p:blipFill>
        <p:spPr>
          <a:xfrm>
            <a:off x="685800" y="3124080"/>
            <a:ext cx="3250800" cy="2437920"/>
          </a:xfrm>
          <a:prstGeom prst="rect">
            <a:avLst/>
          </a:prstGeom>
          <a:ln w="190440">
            <a:solidFill>
              <a:srgbClr val="ffffff"/>
            </a:solidFill>
            <a:miter/>
          </a:ln>
          <a:effectLst>
            <a:outerShdw algn="tl" blurRad="65000" dir="12889470" dist="50432" kx="195000" ky="145000" rotWithShape="0">
              <a:srgbClr val="000000">
                <a:alpha val="30000"/>
              </a:srgbClr>
            </a:outerShdw>
          </a:effectLst>
          <a:scene3d>
            <a:camera prst="orthographicFront">
              <a:rot lat="0" lon="0" rev="360000"/>
            </a:camera>
            <a:lightRig dir="t" rig="twoPt">
              <a:rot lat="0" lon="0" rev="7200000"/>
            </a:lightRig>
          </a:scene3d>
          <a:sp3d contourW="12700">
            <a:bevelT w="25400" h="19050"/>
            <a:contourClr>
              <a:srgbClr val="969696"/>
            </a:contourClr>
          </a:sp3d>
        </p:spPr>
      </p:pic>
      <p:pic>
        <p:nvPicPr>
          <p:cNvPr id="311" name="Content Placeholder 7" descr=""/>
          <p:cNvPicPr/>
          <p:nvPr/>
        </p:nvPicPr>
        <p:blipFill>
          <a:blip r:embed="rId2"/>
          <a:stretch/>
        </p:blipFill>
        <p:spPr>
          <a:xfrm>
            <a:off x="5181480" y="3733920"/>
            <a:ext cx="3250800" cy="2437920"/>
          </a:xfrm>
          <a:prstGeom prst="rect">
            <a:avLst/>
          </a:prstGeom>
          <a:ln w="190440">
            <a:solidFill>
              <a:srgbClr val="ffffff"/>
            </a:solidFill>
            <a:miter/>
          </a:ln>
          <a:effectLst>
            <a:outerShdw algn="tl" blurRad="65000" dir="12889470" dist="50432" kx="195000" ky="145000" rotWithShape="0">
              <a:srgbClr val="000000">
                <a:alpha val="30000"/>
              </a:srgbClr>
            </a:outerShdw>
          </a:effectLst>
          <a:scene3d>
            <a:camera prst="orthographicFront">
              <a:rot lat="0" lon="0" rev="360000"/>
            </a:camera>
            <a:lightRig dir="t" rig="twoPt">
              <a:rot lat="0" lon="0" rev="7200000"/>
            </a:lightRig>
          </a:scene3d>
          <a:sp3d contourW="12700">
            <a:bevelT w="25400" h="19050"/>
            <a:contourClr>
              <a:srgbClr val="969696"/>
            </a:contourClr>
          </a:sp3d>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2" name="TextShape 1"/>
          <p:cNvSpPr txBox="1"/>
          <p:nvPr/>
        </p:nvSpPr>
        <p:spPr>
          <a:xfrm>
            <a:off x="457200" y="274680"/>
            <a:ext cx="8229240" cy="1142640"/>
          </a:xfrm>
          <a:prstGeom prst="rect">
            <a:avLst/>
          </a:prstGeom>
          <a:noFill/>
          <a:ln>
            <a:noFill/>
          </a:ln>
        </p:spPr>
        <p:txBody>
          <a:bodyPr lIns="90000" rIns="90000" tIns="45000" bIns="45000" anchor="ctr">
            <a:noAutofit/>
          </a:bodyPr>
          <a:p>
            <a:pPr algn="ctr">
              <a:lnSpc>
                <a:spcPct val="100000"/>
              </a:lnSpc>
            </a:pPr>
            <a:r>
              <a:rPr b="0" lang="en-US" sz="2800" spc="-1" strike="noStrike">
                <a:solidFill>
                  <a:srgbClr val="000000"/>
                </a:solidFill>
                <a:latin typeface="Times New Roman"/>
              </a:rPr>
              <a:t>Crkva sv. Spasa smještena uz rijeku Cetinu sagrađena je u 9.st.</a:t>
            </a:r>
            <a:br/>
            <a:r>
              <a:rPr b="0" lang="en-US" sz="2800" spc="-1" strike="noStrike">
                <a:solidFill>
                  <a:srgbClr val="000000"/>
                </a:solidFill>
                <a:latin typeface="Times New Roman"/>
              </a:rPr>
              <a:t>Uz crkvu nalazi se najveće starohrvatsko groblje.</a:t>
            </a:r>
            <a:endParaRPr b="0" lang="en-US" sz="2800" spc="-1" strike="noStrike">
              <a:solidFill>
                <a:srgbClr val="ffffff"/>
              </a:solidFill>
              <a:latin typeface="Book Antiqua"/>
            </a:endParaRPr>
          </a:p>
        </p:txBody>
      </p:sp>
      <p:pic>
        <p:nvPicPr>
          <p:cNvPr id="313" name="Content Placeholder 6" descr=""/>
          <p:cNvPicPr/>
          <p:nvPr/>
        </p:nvPicPr>
        <p:blipFill>
          <a:blip r:embed="rId1"/>
          <a:stretch/>
        </p:blipFill>
        <p:spPr>
          <a:xfrm>
            <a:off x="2895480" y="1828800"/>
            <a:ext cx="3530880" cy="4708080"/>
          </a:xfrm>
          <a:prstGeom prst="rect">
            <a:avLst/>
          </a:prstGeom>
          <a:ln>
            <a:noFill/>
          </a:ln>
          <a:effectLst>
            <a:outerShdw algn="tl" blurRad="292100" dir="2700000" dist="139498" rotWithShape="0">
              <a:srgbClr val="333333">
                <a:alpha val="65000"/>
              </a:srgbClr>
            </a:outerShdw>
          </a:effectLst>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422</TotalTime>
  <Application>LibreOffice/6.2.5.2$Windows_X86_64 LibreOffice_project/1ec314fa52f458adc18c4f025c545a4e8b22c159</Application>
  <Words>420</Words>
  <Paragraphs>54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dugi</dc:creator>
  <dc:description/>
  <dc:language>hr-HR</dc:language>
  <cp:lastModifiedBy/>
  <dcterms:modified xsi:type="dcterms:W3CDTF">2020-03-20T13:08:40Z</dcterms:modified>
  <cp:revision>100</cp:revision>
  <dc:subject/>
  <dc:title>Slide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22</vt:i4>
  </property>
</Properties>
</file>